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720" r:id="rId4"/>
    <p:sldMasterId id="2147483721" r:id="rId5"/>
    <p:sldMasterId id="2147483722" r:id="rId6"/>
    <p:sldMasterId id="2147483723" r:id="rId7"/>
    <p:sldMasterId id="2147483724" r:id="rId8"/>
    <p:sldMasterId id="2147483725" r:id="rId9"/>
    <p:sldMasterId id="2147483726" r:id="rId10"/>
    <p:sldMasterId id="2147483727" r:id="rId11"/>
    <p:sldMasterId id="2147483728" r:id="rId12"/>
    <p:sldMasterId id="2147483729"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Lst>
  <p:sldSz cy="5143500" cx="9144000"/>
  <p:notesSz cx="6858000" cy="9144000"/>
  <p:embeddedFontLst>
    <p:embeddedFont>
      <p:font typeface="Roboto"/>
      <p:regular r:id="rId44"/>
      <p:bold r:id="rId45"/>
      <p:italic r:id="rId46"/>
      <p:boldItalic r:id="rId47"/>
    </p:embeddedFont>
    <p:embeddedFont>
      <p:font typeface="Roboto Condensed"/>
      <p:regular r:id="rId48"/>
      <p:bold r:id="rId49"/>
      <p:italic r:id="rId50"/>
      <p:boldItalic r:id="rId51"/>
    </p:embeddedFont>
    <p:embeddedFont>
      <p:font typeface="Helvetica Neue"/>
      <p:regular r:id="rId52"/>
      <p:bold r:id="rId53"/>
      <p:italic r:id="rId54"/>
      <p:boldItalic r:id="rId55"/>
    </p:embeddedFont>
    <p:embeddedFont>
      <p:font typeface="Open Sans"/>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492C7E8F-CB71-4AB9-A4A0-FA3F347181E2}">
  <a:tblStyle styleId="{492C7E8F-CB71-4AB9-A4A0-FA3F347181E2}" styleName="Table_0">
    <a:wholeTbl>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6.xml"/><Relationship Id="rId42" Type="http://schemas.openxmlformats.org/officeDocument/2006/relationships/slide" Target="slides/slide28.xml"/><Relationship Id="rId41" Type="http://schemas.openxmlformats.org/officeDocument/2006/relationships/slide" Target="slides/slide27.xml"/><Relationship Id="rId44" Type="http://schemas.openxmlformats.org/officeDocument/2006/relationships/font" Target="fonts/Roboto-regular.fntdata"/><Relationship Id="rId43" Type="http://schemas.openxmlformats.org/officeDocument/2006/relationships/slide" Target="slides/slide29.xml"/><Relationship Id="rId46" Type="http://schemas.openxmlformats.org/officeDocument/2006/relationships/font" Target="fonts/Roboto-italic.fntdata"/><Relationship Id="rId45" Type="http://schemas.openxmlformats.org/officeDocument/2006/relationships/font" Target="fonts/Roboto-bold.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font" Target="fonts/RobotoCondensed-regular.fntdata"/><Relationship Id="rId47" Type="http://schemas.openxmlformats.org/officeDocument/2006/relationships/font" Target="fonts/Roboto-boldItalic.fntdata"/><Relationship Id="rId49" Type="http://schemas.openxmlformats.org/officeDocument/2006/relationships/font" Target="fonts/RobotoCondensed-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17.xml"/><Relationship Id="rId30" Type="http://schemas.openxmlformats.org/officeDocument/2006/relationships/slide" Target="slides/slide16.xml"/><Relationship Id="rId33" Type="http://schemas.openxmlformats.org/officeDocument/2006/relationships/slide" Target="slides/slide19.xml"/><Relationship Id="rId32" Type="http://schemas.openxmlformats.org/officeDocument/2006/relationships/slide" Target="slides/slide18.xml"/><Relationship Id="rId35" Type="http://schemas.openxmlformats.org/officeDocument/2006/relationships/slide" Target="slides/slide21.xml"/><Relationship Id="rId34" Type="http://schemas.openxmlformats.org/officeDocument/2006/relationships/slide" Target="slides/slide20.xml"/><Relationship Id="rId37" Type="http://schemas.openxmlformats.org/officeDocument/2006/relationships/slide" Target="slides/slide23.xml"/><Relationship Id="rId36" Type="http://schemas.openxmlformats.org/officeDocument/2006/relationships/slide" Target="slides/slide22.xml"/><Relationship Id="rId39" Type="http://schemas.openxmlformats.org/officeDocument/2006/relationships/slide" Target="slides/slide25.xml"/><Relationship Id="rId38" Type="http://schemas.openxmlformats.org/officeDocument/2006/relationships/slide" Target="slides/slide24.xml"/><Relationship Id="rId20" Type="http://schemas.openxmlformats.org/officeDocument/2006/relationships/slide" Target="slides/slide6.xml"/><Relationship Id="rId22" Type="http://schemas.openxmlformats.org/officeDocument/2006/relationships/slide" Target="slides/slide8.xml"/><Relationship Id="rId21" Type="http://schemas.openxmlformats.org/officeDocument/2006/relationships/slide" Target="slides/slide7.xml"/><Relationship Id="rId24" Type="http://schemas.openxmlformats.org/officeDocument/2006/relationships/slide" Target="slides/slide10.xml"/><Relationship Id="rId23" Type="http://schemas.openxmlformats.org/officeDocument/2006/relationships/slide" Target="slides/slide9.xml"/><Relationship Id="rId26" Type="http://schemas.openxmlformats.org/officeDocument/2006/relationships/slide" Target="slides/slide12.xml"/><Relationship Id="rId25" Type="http://schemas.openxmlformats.org/officeDocument/2006/relationships/slide" Target="slides/slide11.xml"/><Relationship Id="rId28" Type="http://schemas.openxmlformats.org/officeDocument/2006/relationships/slide" Target="slides/slide14.xml"/><Relationship Id="rId27" Type="http://schemas.openxmlformats.org/officeDocument/2006/relationships/slide" Target="slides/slide13.xml"/><Relationship Id="rId29" Type="http://schemas.openxmlformats.org/officeDocument/2006/relationships/slide" Target="slides/slide15.xml"/><Relationship Id="rId51" Type="http://schemas.openxmlformats.org/officeDocument/2006/relationships/font" Target="fonts/RobotoCondensed-boldItalic.fntdata"/><Relationship Id="rId50" Type="http://schemas.openxmlformats.org/officeDocument/2006/relationships/font" Target="fonts/RobotoCondensed-italic.fntdata"/><Relationship Id="rId53" Type="http://schemas.openxmlformats.org/officeDocument/2006/relationships/font" Target="fonts/HelveticaNeue-bold.fntdata"/><Relationship Id="rId52" Type="http://schemas.openxmlformats.org/officeDocument/2006/relationships/font" Target="fonts/HelveticaNeue-regular.fntdata"/><Relationship Id="rId11" Type="http://schemas.openxmlformats.org/officeDocument/2006/relationships/slideMaster" Target="slideMasters/slideMaster8.xml"/><Relationship Id="rId55" Type="http://schemas.openxmlformats.org/officeDocument/2006/relationships/font" Target="fonts/HelveticaNeue-boldItalic.fntdata"/><Relationship Id="rId10" Type="http://schemas.openxmlformats.org/officeDocument/2006/relationships/slideMaster" Target="slideMasters/slideMaster7.xml"/><Relationship Id="rId54" Type="http://schemas.openxmlformats.org/officeDocument/2006/relationships/font" Target="fonts/HelveticaNeue-italic.fntdata"/><Relationship Id="rId13" Type="http://schemas.openxmlformats.org/officeDocument/2006/relationships/slideMaster" Target="slideMasters/slideMaster10.xml"/><Relationship Id="rId57" Type="http://schemas.openxmlformats.org/officeDocument/2006/relationships/font" Target="fonts/OpenSans-bold.fntdata"/><Relationship Id="rId12" Type="http://schemas.openxmlformats.org/officeDocument/2006/relationships/slideMaster" Target="slideMasters/slideMaster9.xml"/><Relationship Id="rId56" Type="http://schemas.openxmlformats.org/officeDocument/2006/relationships/font" Target="fonts/OpenSans-regular.fntdata"/><Relationship Id="rId15" Type="http://schemas.openxmlformats.org/officeDocument/2006/relationships/slide" Target="slides/slide1.xml"/><Relationship Id="rId59" Type="http://schemas.openxmlformats.org/officeDocument/2006/relationships/font" Target="fonts/OpenSans-boldItalic.fntdata"/><Relationship Id="rId14" Type="http://schemas.openxmlformats.org/officeDocument/2006/relationships/notesMaster" Target="notesMasters/notesMaster1.xml"/><Relationship Id="rId58" Type="http://schemas.openxmlformats.org/officeDocument/2006/relationships/font" Target="fonts/OpenSans-italic.fntdata"/><Relationship Id="rId17" Type="http://schemas.openxmlformats.org/officeDocument/2006/relationships/slide" Target="slides/slide3.xml"/><Relationship Id="rId16" Type="http://schemas.openxmlformats.org/officeDocument/2006/relationships/slide" Target="slides/slide2.xml"/><Relationship Id="rId19" Type="http://schemas.openxmlformats.org/officeDocument/2006/relationships/slide" Target="slides/slide5.xml"/><Relationship Id="rId1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1" name="Shape 311"/>
        <p:cNvGrpSpPr/>
        <p:nvPr/>
      </p:nvGrpSpPr>
      <p:grpSpPr>
        <a:xfrm>
          <a:off x="0" y="0"/>
          <a:ext cx="0" cy="0"/>
          <a:chOff x="0" y="0"/>
          <a:chExt cx="0" cy="0"/>
        </a:xfrm>
      </p:grpSpPr>
      <p:sp>
        <p:nvSpPr>
          <p:cNvPr id="312" name="Shape 31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313" name="Shape 3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7" name="Shape 437"/>
        <p:cNvGrpSpPr/>
        <p:nvPr/>
      </p:nvGrpSpPr>
      <p:grpSpPr>
        <a:xfrm>
          <a:off x="0" y="0"/>
          <a:ext cx="0" cy="0"/>
          <a:chOff x="0" y="0"/>
          <a:chExt cx="0" cy="0"/>
        </a:xfrm>
      </p:grpSpPr>
      <p:sp>
        <p:nvSpPr>
          <p:cNvPr id="438" name="Shape 43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a:noFill/>
          </a:ln>
        </p:spPr>
      </p:sp>
      <p:sp>
        <p:nvSpPr>
          <p:cNvPr id="439" name="Shape 439"/>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indent="-304800" lvl="0" marL="457200" rtl="0">
              <a:lnSpc>
                <a:spcPct val="115000"/>
              </a:lnSpc>
              <a:spcBef>
                <a:spcPts val="0"/>
              </a:spcBef>
              <a:buClr>
                <a:srgbClr val="434343"/>
              </a:buClr>
              <a:buSzPct val="100000"/>
              <a:buFont typeface="Open Sans"/>
              <a:buChar char="●"/>
            </a:pPr>
            <a:r>
              <a:rPr lang="en" sz="1200">
                <a:solidFill>
                  <a:srgbClr val="222222"/>
                </a:solidFill>
                <a:highlight>
                  <a:srgbClr val="FFFFFF"/>
                </a:highlight>
                <a:latin typeface="Open Sans"/>
                <a:ea typeface="Open Sans"/>
                <a:cs typeface="Open Sans"/>
                <a:sym typeface="Open Sans"/>
              </a:rPr>
              <a:t>We’re all into our smartphones, but here’s some mind boggling facts about GenZ students.</a:t>
            </a:r>
          </a:p>
          <a:p>
            <a:pPr lvl="0" rtl="0">
              <a:lnSpc>
                <a:spcPct val="115000"/>
              </a:lnSpc>
              <a:spcBef>
                <a:spcPts val="0"/>
              </a:spcBef>
              <a:buClr>
                <a:srgbClr val="000000"/>
              </a:buClr>
              <a:buNone/>
            </a:pPr>
            <a:r>
              <a:t/>
            </a:r>
            <a:endParaRPr sz="1200">
              <a:solidFill>
                <a:srgbClr val="222222"/>
              </a:solidFill>
              <a:highlight>
                <a:srgbClr val="FFFFFF"/>
              </a:highlight>
              <a:latin typeface="Open Sans"/>
              <a:ea typeface="Open Sans"/>
              <a:cs typeface="Open Sans"/>
              <a:sym typeface="Open Sans"/>
            </a:endParaRPr>
          </a:p>
          <a:p>
            <a:pPr indent="-304800" lvl="0" marL="457200" rtl="0">
              <a:lnSpc>
                <a:spcPct val="115000"/>
              </a:lnSpc>
              <a:spcBef>
                <a:spcPts val="0"/>
              </a:spcBef>
              <a:buClr>
                <a:srgbClr val="434343"/>
              </a:buClr>
              <a:buSzPct val="100000"/>
              <a:buFont typeface="Open Sans"/>
              <a:buChar char="●"/>
            </a:pPr>
            <a:r>
              <a:rPr lang="en" sz="1200">
                <a:solidFill>
                  <a:srgbClr val="222222"/>
                </a:solidFill>
                <a:highlight>
                  <a:srgbClr val="FFFFFF"/>
                </a:highlight>
                <a:latin typeface="Open Sans"/>
                <a:ea typeface="Open Sans"/>
                <a:cs typeface="Open Sans"/>
                <a:sym typeface="Open Sans"/>
              </a:rPr>
              <a:t>The avg. </a:t>
            </a:r>
            <a:r>
              <a:rPr b="1" lang="en" sz="1200">
                <a:solidFill>
                  <a:srgbClr val="222222"/>
                </a:solidFill>
                <a:highlight>
                  <a:srgbClr val="FFFFFF"/>
                </a:highlight>
                <a:latin typeface="Open Sans"/>
                <a:ea typeface="Open Sans"/>
                <a:cs typeface="Open Sans"/>
                <a:sym typeface="Open Sans"/>
              </a:rPr>
              <a:t>attention span</a:t>
            </a:r>
            <a:r>
              <a:rPr lang="en" sz="1200">
                <a:solidFill>
                  <a:srgbClr val="222222"/>
                </a:solidFill>
                <a:highlight>
                  <a:srgbClr val="FFFFFF"/>
                </a:highlight>
                <a:latin typeface="Open Sans"/>
                <a:ea typeface="Open Sans"/>
                <a:cs typeface="Open Sans"/>
                <a:sym typeface="Open Sans"/>
              </a:rPr>
              <a:t>...of students today... is as long as it took me…to finish this sentence</a:t>
            </a:r>
          </a:p>
          <a:p>
            <a:pPr lvl="0" rtl="0">
              <a:lnSpc>
                <a:spcPct val="115000"/>
              </a:lnSpc>
              <a:spcBef>
                <a:spcPts val="0"/>
              </a:spcBef>
              <a:buClr>
                <a:srgbClr val="000000"/>
              </a:buClr>
              <a:buNone/>
            </a:pPr>
            <a:r>
              <a:t/>
            </a:r>
            <a:endParaRPr sz="1200">
              <a:solidFill>
                <a:srgbClr val="222222"/>
              </a:solidFill>
              <a:highlight>
                <a:srgbClr val="FFFFFF"/>
              </a:highlight>
              <a:latin typeface="Open Sans"/>
              <a:ea typeface="Open Sans"/>
              <a:cs typeface="Open Sans"/>
              <a:sym typeface="Open Sans"/>
            </a:endParaRPr>
          </a:p>
          <a:p>
            <a:pPr indent="-304800" lvl="0" marL="457200" rtl="0">
              <a:lnSpc>
                <a:spcPct val="115000"/>
              </a:lnSpc>
              <a:spcBef>
                <a:spcPts val="0"/>
              </a:spcBef>
              <a:buClr>
                <a:srgbClr val="434343"/>
              </a:buClr>
              <a:buSzPct val="100000"/>
              <a:buFont typeface="Open Sans"/>
              <a:buChar char="●"/>
            </a:pPr>
            <a:r>
              <a:rPr lang="en" sz="1200">
                <a:solidFill>
                  <a:srgbClr val="222222"/>
                </a:solidFill>
                <a:highlight>
                  <a:srgbClr val="FFFFFF"/>
                </a:highlight>
                <a:latin typeface="Open Sans"/>
                <a:ea typeface="Open Sans"/>
                <a:cs typeface="Open Sans"/>
                <a:sym typeface="Open Sans"/>
              </a:rPr>
              <a:t>They are on the internet 10 hours a day which is close to 60% of their waking hours    </a:t>
            </a:r>
          </a:p>
          <a:p>
            <a:pPr lvl="0" rtl="0">
              <a:lnSpc>
                <a:spcPct val="115000"/>
              </a:lnSpc>
              <a:spcBef>
                <a:spcPts val="0"/>
              </a:spcBef>
              <a:buClr>
                <a:srgbClr val="000000"/>
              </a:buClr>
              <a:buNone/>
            </a:pPr>
            <a:r>
              <a:t/>
            </a:r>
            <a:endParaRPr sz="1200">
              <a:solidFill>
                <a:srgbClr val="222222"/>
              </a:solidFill>
              <a:highlight>
                <a:srgbClr val="FFFFFF"/>
              </a:highlight>
              <a:latin typeface="Open Sans"/>
              <a:ea typeface="Open Sans"/>
              <a:cs typeface="Open Sans"/>
              <a:sym typeface="Open Sans"/>
            </a:endParaRPr>
          </a:p>
          <a:p>
            <a:pPr indent="-304800" lvl="0" marL="457200" rtl="0">
              <a:lnSpc>
                <a:spcPct val="115000"/>
              </a:lnSpc>
              <a:spcBef>
                <a:spcPts val="0"/>
              </a:spcBef>
              <a:buClr>
                <a:srgbClr val="222222"/>
              </a:buClr>
              <a:buSzPct val="100000"/>
              <a:buFont typeface="Open Sans"/>
              <a:buChar char="●"/>
            </a:pPr>
            <a:r>
              <a:rPr lang="en" sz="1200">
                <a:solidFill>
                  <a:srgbClr val="222222"/>
                </a:solidFill>
                <a:highlight>
                  <a:srgbClr val="FFFFFF"/>
                </a:highlight>
                <a:latin typeface="Open Sans"/>
                <a:ea typeface="Open Sans"/>
                <a:cs typeface="Open Sans"/>
                <a:sym typeface="Open Sans"/>
              </a:rPr>
              <a:t>They’re tech savvy -- we’ve all seen how comfortable they are navigating smartphones and tablets. </a:t>
            </a:r>
          </a:p>
          <a:p>
            <a:pPr lvl="0" rtl="0">
              <a:lnSpc>
                <a:spcPct val="115000"/>
              </a:lnSpc>
              <a:spcBef>
                <a:spcPts val="0"/>
              </a:spcBef>
              <a:buClr>
                <a:srgbClr val="000000"/>
              </a:buClr>
              <a:buNone/>
            </a:pPr>
            <a:r>
              <a:t/>
            </a:r>
            <a:endParaRPr sz="1200">
              <a:solidFill>
                <a:srgbClr val="222222"/>
              </a:solidFill>
              <a:highlight>
                <a:srgbClr val="FFFFFF"/>
              </a:highlight>
              <a:latin typeface="Open Sans"/>
              <a:ea typeface="Open Sans"/>
              <a:cs typeface="Open Sans"/>
              <a:sym typeface="Open Sans"/>
            </a:endParaRPr>
          </a:p>
          <a:p>
            <a:pPr indent="-304800" lvl="0" marL="457200" rtl="0">
              <a:lnSpc>
                <a:spcPct val="115000"/>
              </a:lnSpc>
              <a:spcBef>
                <a:spcPts val="0"/>
              </a:spcBef>
              <a:buClr>
                <a:srgbClr val="222222"/>
              </a:buClr>
              <a:buSzPct val="100000"/>
              <a:buFont typeface="Open Sans"/>
              <a:buChar char="●"/>
            </a:pPr>
            <a:r>
              <a:rPr lang="en" sz="1200">
                <a:solidFill>
                  <a:srgbClr val="222222"/>
                </a:solidFill>
                <a:highlight>
                  <a:srgbClr val="FFFFFF"/>
                </a:highlight>
                <a:latin typeface="Open Sans"/>
                <a:ea typeface="Open Sans"/>
                <a:cs typeface="Open Sans"/>
                <a:sym typeface="Open Sans"/>
              </a:rPr>
              <a:t>This is a ‘digital native’ generation, a generation younger than Google and social media. </a:t>
            </a:r>
          </a:p>
          <a:p>
            <a:pPr lvl="0" rtl="0">
              <a:lnSpc>
                <a:spcPct val="115000"/>
              </a:lnSpc>
              <a:spcBef>
                <a:spcPts val="0"/>
              </a:spcBef>
              <a:buClr>
                <a:srgbClr val="000000"/>
              </a:buClr>
              <a:buNone/>
            </a:pPr>
            <a:r>
              <a:t/>
            </a:r>
            <a:endParaRPr sz="1200">
              <a:solidFill>
                <a:srgbClr val="222222"/>
              </a:solidFill>
              <a:latin typeface="Open Sans"/>
              <a:ea typeface="Open Sans"/>
              <a:cs typeface="Open Sans"/>
              <a:sym typeface="Open Sans"/>
            </a:endParaRPr>
          </a:p>
          <a:p>
            <a:pPr indent="-304800" lvl="0" marL="457200" rtl="0">
              <a:lnSpc>
                <a:spcPct val="115000"/>
              </a:lnSpc>
              <a:spcBef>
                <a:spcPts val="0"/>
              </a:spcBef>
              <a:buClr>
                <a:srgbClr val="222222"/>
              </a:buClr>
              <a:buSzPct val="100000"/>
              <a:buFont typeface="Open Sans"/>
              <a:buChar char="●"/>
            </a:pPr>
            <a:r>
              <a:rPr lang="en" sz="1200">
                <a:solidFill>
                  <a:srgbClr val="222222"/>
                </a:solidFill>
                <a:latin typeface="Open Sans"/>
                <a:ea typeface="Open Sans"/>
                <a:cs typeface="Open Sans"/>
                <a:sym typeface="Open Sans"/>
              </a:rPr>
              <a:t>Technology is </a:t>
            </a:r>
            <a:r>
              <a:rPr b="1" lang="en" sz="1200">
                <a:solidFill>
                  <a:srgbClr val="222222"/>
                </a:solidFill>
                <a:latin typeface="Open Sans"/>
                <a:ea typeface="Open Sans"/>
                <a:cs typeface="Open Sans"/>
                <a:sym typeface="Open Sans"/>
              </a:rPr>
              <a:t>already</a:t>
            </a:r>
            <a:r>
              <a:rPr lang="en" sz="1200">
                <a:solidFill>
                  <a:srgbClr val="222222"/>
                </a:solidFill>
                <a:latin typeface="Open Sans"/>
                <a:ea typeface="Open Sans"/>
                <a:cs typeface="Open Sans"/>
                <a:sym typeface="Open Sans"/>
              </a:rPr>
              <a:t> such a big part of their lives. Our </a:t>
            </a:r>
            <a:r>
              <a:rPr b="1" lang="en" sz="1200">
                <a:solidFill>
                  <a:srgbClr val="222222"/>
                </a:solidFill>
                <a:latin typeface="Open Sans"/>
                <a:ea typeface="Open Sans"/>
                <a:cs typeface="Open Sans"/>
                <a:sym typeface="Open Sans"/>
              </a:rPr>
              <a:t>challenge</a:t>
            </a:r>
            <a:r>
              <a:rPr lang="en" sz="1200">
                <a:solidFill>
                  <a:srgbClr val="222222"/>
                </a:solidFill>
                <a:latin typeface="Open Sans"/>
                <a:ea typeface="Open Sans"/>
                <a:cs typeface="Open Sans"/>
                <a:sym typeface="Open Sans"/>
              </a:rPr>
              <a:t> is to make sure we’re </a:t>
            </a:r>
            <a:r>
              <a:rPr b="1" lang="en" sz="1200">
                <a:solidFill>
                  <a:srgbClr val="222222"/>
                </a:solidFill>
                <a:latin typeface="Open Sans"/>
                <a:ea typeface="Open Sans"/>
                <a:cs typeface="Open Sans"/>
                <a:sym typeface="Open Sans"/>
              </a:rPr>
              <a:t>“engaging them where they live….”</a:t>
            </a:r>
            <a:r>
              <a:rPr lang="en" sz="1200">
                <a:solidFill>
                  <a:srgbClr val="222222"/>
                </a:solidFill>
                <a:latin typeface="Open Sans"/>
                <a:ea typeface="Open Sans"/>
                <a:cs typeface="Open Sans"/>
                <a:sym typeface="Open Sans"/>
              </a:rPr>
              <a:t>  </a:t>
            </a:r>
          </a:p>
          <a:p>
            <a:pPr lvl="0" rtl="0">
              <a:lnSpc>
                <a:spcPct val="115000"/>
              </a:lnSpc>
              <a:spcBef>
                <a:spcPts val="0"/>
              </a:spcBef>
              <a:buClr>
                <a:srgbClr val="000000"/>
              </a:buClr>
              <a:buNone/>
            </a:pPr>
            <a:r>
              <a:t/>
            </a:r>
            <a:endParaRPr sz="1200">
              <a:solidFill>
                <a:srgbClr val="222222"/>
              </a:solidFill>
              <a:highlight>
                <a:srgbClr val="FFFFFF"/>
              </a:highlight>
              <a:latin typeface="Open Sans"/>
              <a:ea typeface="Open Sans"/>
              <a:cs typeface="Open Sans"/>
              <a:sym typeface="Open Sans"/>
            </a:endParaRPr>
          </a:p>
          <a:p>
            <a:pPr indent="-304800" lvl="0" marL="457200" rtl="0">
              <a:lnSpc>
                <a:spcPct val="115000"/>
              </a:lnSpc>
              <a:spcBef>
                <a:spcPts val="0"/>
              </a:spcBef>
              <a:buClr>
                <a:srgbClr val="222222"/>
              </a:buClr>
              <a:buSzPct val="100000"/>
              <a:buFont typeface="Open Sans"/>
              <a:buChar char="●"/>
            </a:pPr>
            <a:r>
              <a:rPr lang="en" sz="1200">
                <a:solidFill>
                  <a:srgbClr val="222222"/>
                </a:solidFill>
                <a:highlight>
                  <a:srgbClr val="FFFFFF"/>
                </a:highlight>
                <a:latin typeface="Open Sans"/>
                <a:ea typeface="Open Sans"/>
                <a:cs typeface="Open Sans"/>
                <a:sym typeface="Open Sans"/>
              </a:rPr>
              <a:t>Let me share a great example of how technology is changing the way students learn today …..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4" name="Shape 464"/>
        <p:cNvGrpSpPr/>
        <p:nvPr/>
      </p:nvGrpSpPr>
      <p:grpSpPr>
        <a:xfrm>
          <a:off x="0" y="0"/>
          <a:ext cx="0" cy="0"/>
          <a:chOff x="0" y="0"/>
          <a:chExt cx="0" cy="0"/>
        </a:xfrm>
      </p:grpSpPr>
      <p:sp>
        <p:nvSpPr>
          <p:cNvPr id="465" name="Shape 46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a:noFill/>
          </a:ln>
        </p:spPr>
      </p:sp>
      <p:sp>
        <p:nvSpPr>
          <p:cNvPr id="466" name="Shape 466"/>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indent="-304800" lvl="0" marL="457200" rtl="0">
              <a:spcBef>
                <a:spcPts val="0"/>
              </a:spcBef>
              <a:buClr>
                <a:srgbClr val="000000"/>
              </a:buClr>
              <a:buSzPct val="100000"/>
              <a:buFont typeface="Open Sans"/>
              <a:buChar char="●"/>
            </a:pPr>
            <a:r>
              <a:rPr lang="en" sz="1200">
                <a:latin typeface="Open Sans"/>
                <a:ea typeface="Open Sans"/>
                <a:cs typeface="Open Sans"/>
                <a:sym typeface="Open Sans"/>
              </a:rPr>
              <a:t>Now</a:t>
            </a:r>
            <a:r>
              <a:rPr b="1" lang="en" sz="1200">
                <a:latin typeface="Open Sans"/>
                <a:ea typeface="Open Sans"/>
                <a:cs typeface="Open Sans"/>
                <a:sym typeface="Open Sans"/>
              </a:rPr>
              <a:t> let’s shift gears and talk about the future.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4" name="Shape 504"/>
        <p:cNvGrpSpPr/>
        <p:nvPr/>
      </p:nvGrpSpPr>
      <p:grpSpPr>
        <a:xfrm>
          <a:off x="0" y="0"/>
          <a:ext cx="0" cy="0"/>
          <a:chOff x="0" y="0"/>
          <a:chExt cx="0" cy="0"/>
        </a:xfrm>
      </p:grpSpPr>
      <p:sp>
        <p:nvSpPr>
          <p:cNvPr id="505" name="Shape 50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06" name="Shape 506"/>
          <p:cNvSpPr txBox="1"/>
          <p:nvPr>
            <p:ph idx="1" type="body"/>
          </p:nvPr>
        </p:nvSpPr>
        <p:spPr>
          <a:xfrm>
            <a:off x="685800" y="4400550"/>
            <a:ext cx="5486400" cy="3600600"/>
          </a:xfrm>
          <a:prstGeom prst="rect">
            <a:avLst/>
          </a:prstGeom>
          <a:noFill/>
          <a:ln>
            <a:noFill/>
          </a:ln>
        </p:spPr>
        <p:txBody>
          <a:bodyPr anchorCtr="0" anchor="t" bIns="91425" lIns="91425" rIns="91425" tIns="91425">
            <a:noAutofit/>
          </a:bodyPr>
          <a:lstStyle/>
          <a:p>
            <a:pPr indent="-304800" lvl="0" marL="457200" rtl="0">
              <a:spcBef>
                <a:spcPts val="0"/>
              </a:spcBef>
              <a:buClr>
                <a:srgbClr val="434343"/>
              </a:buClr>
              <a:buSzPct val="100000"/>
              <a:buFont typeface="Open Sans"/>
            </a:pPr>
            <a:r>
              <a:rPr lang="en" sz="1200">
                <a:solidFill>
                  <a:srgbClr val="434343"/>
                </a:solidFill>
                <a:latin typeface="Open Sans"/>
                <a:ea typeface="Open Sans"/>
                <a:cs typeface="Open Sans"/>
                <a:sym typeface="Open Sans"/>
              </a:rPr>
              <a:t>I’m sure all agree the </a:t>
            </a:r>
            <a:r>
              <a:rPr b="1" lang="en" sz="1200">
                <a:solidFill>
                  <a:srgbClr val="434343"/>
                </a:solidFill>
                <a:latin typeface="Open Sans"/>
                <a:ea typeface="Open Sans"/>
                <a:cs typeface="Open Sans"/>
                <a:sym typeface="Open Sans"/>
              </a:rPr>
              <a:t>world is continually</a:t>
            </a:r>
            <a:r>
              <a:rPr lang="en" sz="1200">
                <a:solidFill>
                  <a:srgbClr val="434343"/>
                </a:solidFill>
                <a:latin typeface="Open Sans"/>
                <a:ea typeface="Open Sans"/>
                <a:cs typeface="Open Sans"/>
                <a:sym typeface="Open Sans"/>
              </a:rPr>
              <a:t> </a:t>
            </a:r>
            <a:r>
              <a:rPr b="1" lang="en" sz="1200">
                <a:solidFill>
                  <a:srgbClr val="434343"/>
                </a:solidFill>
                <a:latin typeface="Open Sans"/>
                <a:ea typeface="Open Sans"/>
                <a:cs typeface="Open Sans"/>
                <a:sym typeface="Open Sans"/>
              </a:rPr>
              <a:t>evolving</a:t>
            </a:r>
            <a:r>
              <a:rPr lang="en" sz="1200">
                <a:solidFill>
                  <a:srgbClr val="434343"/>
                </a:solidFill>
                <a:latin typeface="Open Sans"/>
                <a:ea typeface="Open Sans"/>
                <a:cs typeface="Open Sans"/>
                <a:sym typeface="Open Sans"/>
              </a:rPr>
              <a:t> and unlimited access to information is </a:t>
            </a:r>
            <a:r>
              <a:rPr b="1" lang="en" sz="1200">
                <a:solidFill>
                  <a:srgbClr val="434343"/>
                </a:solidFill>
                <a:latin typeface="Open Sans"/>
                <a:ea typeface="Open Sans"/>
                <a:cs typeface="Open Sans"/>
                <a:sym typeface="Open Sans"/>
              </a:rPr>
              <a:t>creating</a:t>
            </a:r>
            <a:r>
              <a:rPr lang="en" sz="1200">
                <a:solidFill>
                  <a:srgbClr val="434343"/>
                </a:solidFill>
                <a:latin typeface="Open Sans"/>
                <a:ea typeface="Open Sans"/>
                <a:cs typeface="Open Sans"/>
                <a:sym typeface="Open Sans"/>
              </a:rPr>
              <a:t> very </a:t>
            </a:r>
            <a:r>
              <a:rPr b="1" lang="en" sz="1200">
                <a:solidFill>
                  <a:srgbClr val="434343"/>
                </a:solidFill>
                <a:latin typeface="Open Sans"/>
                <a:ea typeface="Open Sans"/>
                <a:cs typeface="Open Sans"/>
                <a:sym typeface="Open Sans"/>
              </a:rPr>
              <a:t>different opportunities</a:t>
            </a:r>
            <a:r>
              <a:rPr lang="en" sz="1200">
                <a:solidFill>
                  <a:srgbClr val="434343"/>
                </a:solidFill>
                <a:latin typeface="Open Sans"/>
                <a:ea typeface="Open Sans"/>
                <a:cs typeface="Open Sans"/>
                <a:sym typeface="Open Sans"/>
              </a:rPr>
              <a:t> to those in the past ...</a:t>
            </a:r>
          </a:p>
          <a:p>
            <a:pPr indent="-304800" lvl="0" marL="457200" rtl="0">
              <a:spcBef>
                <a:spcPts val="0"/>
              </a:spcBef>
              <a:buClr>
                <a:srgbClr val="434343"/>
              </a:buClr>
              <a:buSzPct val="100000"/>
              <a:buFont typeface="Open Sans"/>
            </a:pPr>
            <a:r>
              <a:rPr lang="en" sz="1200">
                <a:solidFill>
                  <a:srgbClr val="434343"/>
                </a:solidFill>
                <a:latin typeface="Open Sans"/>
                <a:ea typeface="Open Sans"/>
                <a:cs typeface="Open Sans"/>
                <a:sym typeface="Open Sans"/>
              </a:rPr>
              <a:t>In the past, people may remain in jobs for 30 years or more, then retire. They’d likely have stayed with the same employer - like my father. </a:t>
            </a:r>
          </a:p>
          <a:p>
            <a:pPr indent="-304800" lvl="0" marL="457200" rtl="0">
              <a:spcBef>
                <a:spcPts val="0"/>
              </a:spcBef>
              <a:buClr>
                <a:srgbClr val="434343"/>
              </a:buClr>
              <a:buSzPct val="100000"/>
              <a:buFont typeface="Open Sans"/>
            </a:pPr>
            <a:r>
              <a:rPr lang="en" sz="1200">
                <a:solidFill>
                  <a:srgbClr val="434343"/>
                </a:solidFill>
                <a:latin typeface="Open Sans"/>
                <a:ea typeface="Open Sans"/>
                <a:cs typeface="Open Sans"/>
                <a:sym typeface="Open Sans"/>
              </a:rPr>
              <a:t>No one will be immune to this trend -- we experience it at Google as well.</a:t>
            </a:r>
          </a:p>
          <a:p>
            <a:pPr lvl="0" rtl="0">
              <a:spcBef>
                <a:spcPts val="0"/>
              </a:spcBef>
              <a:buNone/>
            </a:pPr>
            <a:r>
              <a:t/>
            </a:r>
            <a:endParaRPr sz="1200">
              <a:solidFill>
                <a:srgbClr val="434343"/>
              </a:solidFill>
              <a:latin typeface="Open Sans"/>
              <a:ea typeface="Open Sans"/>
              <a:cs typeface="Open Sans"/>
              <a:sym typeface="Open Sans"/>
            </a:endParaRPr>
          </a:p>
          <a:p>
            <a:pPr indent="-304800" lvl="0" marL="457200" rtl="0">
              <a:spcBef>
                <a:spcPts val="0"/>
              </a:spcBef>
              <a:buClr>
                <a:srgbClr val="434343"/>
              </a:buClr>
              <a:buSzPct val="100000"/>
              <a:buFont typeface="Open Sans"/>
            </a:pPr>
            <a:r>
              <a:rPr lang="en" sz="1200">
                <a:solidFill>
                  <a:srgbClr val="434343"/>
                </a:solidFill>
                <a:latin typeface="Open Sans"/>
                <a:ea typeface="Open Sans"/>
                <a:cs typeface="Open Sans"/>
                <a:sym typeface="Open Sans"/>
              </a:rPr>
              <a:t>This </a:t>
            </a:r>
            <a:r>
              <a:rPr b="1" lang="en" sz="1200">
                <a:solidFill>
                  <a:srgbClr val="434343"/>
                </a:solidFill>
                <a:latin typeface="Open Sans"/>
                <a:ea typeface="Open Sans"/>
                <a:cs typeface="Open Sans"/>
                <a:sym typeface="Open Sans"/>
              </a:rPr>
              <a:t>shift</a:t>
            </a:r>
            <a:r>
              <a:rPr lang="en" sz="1200">
                <a:solidFill>
                  <a:srgbClr val="434343"/>
                </a:solidFill>
                <a:latin typeface="Open Sans"/>
                <a:ea typeface="Open Sans"/>
                <a:cs typeface="Open Sans"/>
                <a:sym typeface="Open Sans"/>
              </a:rPr>
              <a:t> in job type and tenure -- </a:t>
            </a:r>
            <a:r>
              <a:rPr b="1" lang="en" sz="1200">
                <a:solidFill>
                  <a:srgbClr val="434343"/>
                </a:solidFill>
                <a:latin typeface="Open Sans"/>
                <a:ea typeface="Open Sans"/>
                <a:cs typeface="Open Sans"/>
                <a:sym typeface="Open Sans"/>
              </a:rPr>
              <a:t>changes</a:t>
            </a:r>
            <a:r>
              <a:rPr lang="en" sz="1200">
                <a:solidFill>
                  <a:srgbClr val="434343"/>
                </a:solidFill>
                <a:latin typeface="Open Sans"/>
                <a:ea typeface="Open Sans"/>
                <a:cs typeface="Open Sans"/>
                <a:sym typeface="Open Sans"/>
              </a:rPr>
              <a:t> how we best prepare students...  </a:t>
            </a:r>
          </a:p>
          <a:p>
            <a:pPr indent="-304800" lvl="0" marL="457200" rtl="0">
              <a:spcBef>
                <a:spcPts val="0"/>
              </a:spcBef>
              <a:buClr>
                <a:srgbClr val="434343"/>
              </a:buClr>
              <a:buSzPct val="100000"/>
              <a:buFont typeface="Open Sans"/>
            </a:pPr>
            <a:r>
              <a:rPr lang="en" sz="1200">
                <a:solidFill>
                  <a:srgbClr val="434343"/>
                </a:solidFill>
                <a:latin typeface="Open Sans"/>
                <a:ea typeface="Open Sans"/>
                <a:cs typeface="Open Sans"/>
                <a:sym typeface="Open Sans"/>
              </a:rPr>
              <a:t>They need skills that enable them to </a:t>
            </a:r>
            <a:r>
              <a:rPr b="1" lang="en" sz="1200">
                <a:solidFill>
                  <a:srgbClr val="434343"/>
                </a:solidFill>
                <a:latin typeface="Open Sans"/>
                <a:ea typeface="Open Sans"/>
                <a:cs typeface="Open Sans"/>
                <a:sym typeface="Open Sans"/>
              </a:rPr>
              <a:t>adapt</a:t>
            </a:r>
            <a:r>
              <a:rPr lang="en" sz="1200">
                <a:solidFill>
                  <a:srgbClr val="434343"/>
                </a:solidFill>
                <a:latin typeface="Open Sans"/>
                <a:ea typeface="Open Sans"/>
                <a:cs typeface="Open Sans"/>
                <a:sym typeface="Open Sans"/>
              </a:rPr>
              <a:t> and to </a:t>
            </a:r>
            <a:r>
              <a:rPr b="1" lang="en" sz="1200">
                <a:solidFill>
                  <a:srgbClr val="434343"/>
                </a:solidFill>
                <a:latin typeface="Open Sans"/>
                <a:ea typeface="Open Sans"/>
                <a:cs typeface="Open Sans"/>
                <a:sym typeface="Open Sans"/>
              </a:rPr>
              <a:t>evolve</a:t>
            </a:r>
            <a:r>
              <a:rPr lang="en" sz="1200">
                <a:solidFill>
                  <a:srgbClr val="434343"/>
                </a:solidFill>
                <a:latin typeface="Open Sans"/>
                <a:ea typeface="Open Sans"/>
                <a:cs typeface="Open Sans"/>
                <a:sym typeface="Open Sans"/>
              </a:rPr>
              <a:t>. </a:t>
            </a:r>
          </a:p>
          <a:p>
            <a:pPr lvl="0" rtl="0">
              <a:spcBef>
                <a:spcPts val="0"/>
              </a:spcBef>
              <a:buClr>
                <a:srgbClr val="000000"/>
              </a:buClr>
              <a:buFont typeface="Arial"/>
              <a:buNone/>
            </a:pPr>
            <a:r>
              <a:t/>
            </a:r>
            <a:endParaRPr sz="1200">
              <a:solidFill>
                <a:srgbClr val="434343"/>
              </a:solidFill>
              <a:latin typeface="Open Sans"/>
              <a:ea typeface="Open Sans"/>
              <a:cs typeface="Open Sans"/>
              <a:sym typeface="Open Sans"/>
            </a:endParaRPr>
          </a:p>
          <a:p>
            <a:pPr indent="-304800" lvl="0" marL="457200" rtl="0">
              <a:spcBef>
                <a:spcPts val="0"/>
              </a:spcBef>
              <a:buClr>
                <a:srgbClr val="434343"/>
              </a:buClr>
              <a:buSzPct val="100000"/>
              <a:buFont typeface="Open Sans"/>
            </a:pPr>
            <a:r>
              <a:rPr lang="en" sz="1200">
                <a:solidFill>
                  <a:srgbClr val="434343"/>
                </a:solidFill>
                <a:latin typeface="Open Sans"/>
                <a:ea typeface="Open Sans"/>
                <a:cs typeface="Open Sans"/>
                <a:sym typeface="Open Sans"/>
              </a:rPr>
              <a:t>So how do we </a:t>
            </a:r>
            <a:r>
              <a:rPr b="1" lang="en" sz="1200">
                <a:solidFill>
                  <a:srgbClr val="434343"/>
                </a:solidFill>
                <a:latin typeface="Open Sans"/>
                <a:ea typeface="Open Sans"/>
                <a:cs typeface="Open Sans"/>
                <a:sym typeface="Open Sans"/>
              </a:rPr>
              <a:t>help prepare</a:t>
            </a:r>
            <a:r>
              <a:rPr lang="en" sz="1200">
                <a:solidFill>
                  <a:srgbClr val="434343"/>
                </a:solidFill>
                <a:latin typeface="Open Sans"/>
                <a:ea typeface="Open Sans"/>
                <a:cs typeface="Open Sans"/>
                <a:sym typeface="Open Sans"/>
              </a:rPr>
              <a:t> them </a:t>
            </a:r>
            <a:r>
              <a:rPr b="1" lang="en" sz="1200">
                <a:solidFill>
                  <a:srgbClr val="434343"/>
                </a:solidFill>
                <a:latin typeface="Open Sans"/>
                <a:ea typeface="Open Sans"/>
                <a:cs typeface="Open Sans"/>
                <a:sym typeface="Open Sans"/>
              </a:rPr>
              <a:t>and</a:t>
            </a:r>
            <a:r>
              <a:rPr lang="en" sz="1200">
                <a:solidFill>
                  <a:srgbClr val="434343"/>
                </a:solidFill>
                <a:latin typeface="Open Sans"/>
                <a:ea typeface="Open Sans"/>
                <a:cs typeface="Open Sans"/>
                <a:sym typeface="Open Sans"/>
              </a:rPr>
              <a:t> </a:t>
            </a:r>
            <a:r>
              <a:rPr b="1" lang="en" sz="1200">
                <a:solidFill>
                  <a:srgbClr val="434343"/>
                </a:solidFill>
                <a:latin typeface="Open Sans"/>
                <a:ea typeface="Open Sans"/>
                <a:cs typeface="Open Sans"/>
                <a:sym typeface="Open Sans"/>
              </a:rPr>
              <a:t>instill</a:t>
            </a:r>
            <a:r>
              <a:rPr lang="en" sz="1200">
                <a:solidFill>
                  <a:srgbClr val="434343"/>
                </a:solidFill>
                <a:latin typeface="Open Sans"/>
                <a:ea typeface="Open Sans"/>
                <a:cs typeface="Open Sans"/>
                <a:sym typeface="Open Sans"/>
              </a:rPr>
              <a:t> the most appropriate future skills?</a:t>
            </a:r>
          </a:p>
        </p:txBody>
      </p:sp>
      <p:sp>
        <p:nvSpPr>
          <p:cNvPr id="507" name="Shape 507"/>
          <p:cNvSpPr txBox="1"/>
          <p:nvPr>
            <p:ph idx="12" type="sldNum"/>
          </p:nvPr>
        </p:nvSpPr>
        <p:spPr>
          <a:xfrm>
            <a:off x="3884612" y="8685213"/>
            <a:ext cx="2971799" cy="458700"/>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a:p>
            <a:pPr indent="-88900" lvl="1" marL="457200" marR="0" rtl="0" algn="l">
              <a:lnSpc>
                <a:spcPct val="100000"/>
              </a:lnSpc>
              <a:spcBef>
                <a:spcPts val="0"/>
              </a:spcBef>
              <a:spcAft>
                <a:spcPts val="0"/>
              </a:spcAft>
              <a:buClr>
                <a:srgbClr val="000000"/>
              </a:buClr>
              <a:buFont typeface="Courier New"/>
              <a:buNone/>
            </a:pPr>
            <a:r>
              <a:t/>
            </a:r>
            <a:endParaRPr b="0" i="0" sz="1400" u="none" cap="none" strike="noStrike">
              <a:solidFill>
                <a:srgbClr val="000000"/>
              </a:solidFill>
              <a:latin typeface="Arial"/>
              <a:ea typeface="Arial"/>
              <a:cs typeface="Arial"/>
              <a:sym typeface="Arial"/>
            </a:endParaRPr>
          </a:p>
          <a:p>
            <a:pPr indent="-88900" lvl="2" marL="914400" marR="0" rtl="0" algn="l">
              <a:lnSpc>
                <a:spcPct val="100000"/>
              </a:lnSpc>
              <a:spcBef>
                <a:spcPts val="0"/>
              </a:spcBef>
              <a:spcAft>
                <a:spcPts val="0"/>
              </a:spcAft>
              <a:buClr>
                <a:srgbClr val="000000"/>
              </a:buClr>
              <a:buFont typeface="Noto Sans Symbols"/>
              <a:buNone/>
            </a:pPr>
            <a:r>
              <a:t/>
            </a:r>
            <a:endParaRPr b="0" i="0" sz="1400" u="none" cap="none" strike="noStrike">
              <a:solidFill>
                <a:srgbClr val="000000"/>
              </a:solidFill>
              <a:latin typeface="Arial"/>
              <a:ea typeface="Arial"/>
              <a:cs typeface="Arial"/>
              <a:sym typeface="Arial"/>
            </a:endParaRPr>
          </a:p>
          <a:p>
            <a:pPr indent="-88900" lvl="3" marL="137160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a:p>
            <a:pPr indent="-88900" lvl="4" marL="1828800" marR="0" rtl="0" algn="l">
              <a:lnSpc>
                <a:spcPct val="100000"/>
              </a:lnSpc>
              <a:spcBef>
                <a:spcPts val="0"/>
              </a:spcBef>
              <a:spcAft>
                <a:spcPts val="0"/>
              </a:spcAft>
              <a:buClr>
                <a:srgbClr val="000000"/>
              </a:buClr>
              <a:buFont typeface="Courier New"/>
              <a:buNone/>
            </a:pPr>
            <a:r>
              <a:t/>
            </a:r>
            <a:endParaRPr b="0" i="0" sz="1400" u="none" cap="none" strike="noStrike">
              <a:solidFill>
                <a:srgbClr val="000000"/>
              </a:solidFill>
              <a:latin typeface="Arial"/>
              <a:ea typeface="Arial"/>
              <a:cs typeface="Arial"/>
              <a:sym typeface="Arial"/>
            </a:endParaRPr>
          </a:p>
          <a:p>
            <a:pPr indent="-88900" lvl="5" marL="2286000" marR="0" rtl="0" algn="l">
              <a:lnSpc>
                <a:spcPct val="100000"/>
              </a:lnSpc>
              <a:spcBef>
                <a:spcPts val="0"/>
              </a:spcBef>
              <a:spcAft>
                <a:spcPts val="0"/>
              </a:spcAft>
              <a:buClr>
                <a:srgbClr val="000000"/>
              </a:buClr>
              <a:buFont typeface="Noto Sans Symbols"/>
              <a:buNone/>
            </a:pPr>
            <a:r>
              <a:t/>
            </a:r>
            <a:endParaRPr b="0" i="0" sz="1400" u="none" cap="none" strike="noStrike">
              <a:solidFill>
                <a:srgbClr val="000000"/>
              </a:solidFill>
              <a:latin typeface="Arial"/>
              <a:ea typeface="Arial"/>
              <a:cs typeface="Arial"/>
              <a:sym typeface="Arial"/>
            </a:endParaRPr>
          </a:p>
          <a:p>
            <a:pPr indent="-88900" lvl="6" marL="274320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a:p>
            <a:pPr indent="-88900" lvl="7" marL="3200400" marR="0" rtl="0" algn="l">
              <a:lnSpc>
                <a:spcPct val="100000"/>
              </a:lnSpc>
              <a:spcBef>
                <a:spcPts val="0"/>
              </a:spcBef>
              <a:spcAft>
                <a:spcPts val="0"/>
              </a:spcAft>
              <a:buClr>
                <a:srgbClr val="000000"/>
              </a:buClr>
              <a:buFont typeface="Courier New"/>
              <a:buNone/>
            </a:pPr>
            <a:r>
              <a:t/>
            </a:r>
            <a:endParaRPr b="0" i="0" sz="1400" u="none" cap="none" strike="noStrike">
              <a:solidFill>
                <a:srgbClr val="000000"/>
              </a:solidFill>
              <a:latin typeface="Arial"/>
              <a:ea typeface="Arial"/>
              <a:cs typeface="Arial"/>
              <a:sym typeface="Arial"/>
            </a:endParaRPr>
          </a:p>
          <a:p>
            <a:pPr indent="-88900" lvl="8" marL="3657600" marR="0" rtl="0" algn="l">
              <a:lnSpc>
                <a:spcPct val="100000"/>
              </a:lnSpc>
              <a:spcBef>
                <a:spcPts val="0"/>
              </a:spcBef>
              <a:spcAft>
                <a:spcPts val="0"/>
              </a:spcAft>
              <a:buClr>
                <a:srgbClr val="000000"/>
              </a:buClr>
              <a:buFont typeface="Noto Sans Symbols"/>
              <a:buNone/>
            </a:pPr>
            <a:r>
              <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0" name="Shape 520"/>
        <p:cNvGrpSpPr/>
        <p:nvPr/>
      </p:nvGrpSpPr>
      <p:grpSpPr>
        <a:xfrm>
          <a:off x="0" y="0"/>
          <a:ext cx="0" cy="0"/>
          <a:chOff x="0" y="0"/>
          <a:chExt cx="0" cy="0"/>
        </a:xfrm>
      </p:grpSpPr>
      <p:sp>
        <p:nvSpPr>
          <p:cNvPr id="521" name="Shape 521"/>
          <p:cNvSpPr txBox="1"/>
          <p:nvPr>
            <p:ph idx="1" type="body"/>
          </p:nvPr>
        </p:nvSpPr>
        <p:spPr>
          <a:xfrm>
            <a:off x="685799" y="4343398"/>
            <a:ext cx="5486400" cy="4114800"/>
          </a:xfrm>
          <a:prstGeom prst="rect">
            <a:avLst/>
          </a:prstGeom>
          <a:noFill/>
          <a:ln>
            <a:noFill/>
          </a:ln>
        </p:spPr>
        <p:txBody>
          <a:bodyPr anchorCtr="0" anchor="ctr" bIns="89700" lIns="89700" rIns="89700" tIns="89700">
            <a:noAutofit/>
          </a:bodyPr>
          <a:lstStyle/>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When the Economist Group asked business leaders to pick </a:t>
            </a:r>
            <a:r>
              <a:rPr b="1" lang="en" sz="1200">
                <a:solidFill>
                  <a:srgbClr val="434343"/>
                </a:solidFill>
                <a:latin typeface="Open Sans"/>
                <a:ea typeface="Open Sans"/>
                <a:cs typeface="Open Sans"/>
                <a:sym typeface="Open Sans"/>
              </a:rPr>
              <a:t>the top three skills</a:t>
            </a:r>
            <a:r>
              <a:rPr lang="en" sz="1200">
                <a:solidFill>
                  <a:srgbClr val="434343"/>
                </a:solidFill>
                <a:latin typeface="Open Sans"/>
                <a:ea typeface="Open Sans"/>
                <a:cs typeface="Open Sans"/>
                <a:sym typeface="Open Sans"/>
              </a:rPr>
              <a:t> needed in the workplace -- they responded overwhelmingly with </a:t>
            </a:r>
            <a:r>
              <a:rPr b="1" lang="en" sz="1200">
                <a:solidFill>
                  <a:srgbClr val="434343"/>
                </a:solidFill>
                <a:latin typeface="Open Sans"/>
                <a:ea typeface="Open Sans"/>
                <a:cs typeface="Open Sans"/>
                <a:sym typeface="Open Sans"/>
              </a:rPr>
              <a:t>Problem Solving</a:t>
            </a:r>
            <a:r>
              <a:rPr lang="en" sz="1200">
                <a:solidFill>
                  <a:srgbClr val="434343"/>
                </a:solidFill>
                <a:latin typeface="Open Sans"/>
                <a:ea typeface="Open Sans"/>
                <a:cs typeface="Open Sans"/>
                <a:sym typeface="Open Sans"/>
              </a:rPr>
              <a:t>, followed closely by </a:t>
            </a:r>
            <a:r>
              <a:rPr b="1" lang="en" sz="1200">
                <a:solidFill>
                  <a:srgbClr val="434343"/>
                </a:solidFill>
                <a:latin typeface="Open Sans"/>
                <a:ea typeface="Open Sans"/>
                <a:cs typeface="Open Sans"/>
                <a:sym typeface="Open Sans"/>
              </a:rPr>
              <a:t>Collaboration</a:t>
            </a:r>
            <a:r>
              <a:rPr lang="en" sz="1200">
                <a:solidFill>
                  <a:srgbClr val="434343"/>
                </a:solidFill>
                <a:latin typeface="Open Sans"/>
                <a:ea typeface="Open Sans"/>
                <a:cs typeface="Open Sans"/>
                <a:sym typeface="Open Sans"/>
              </a:rPr>
              <a:t> {Team-work/Communication} and </a:t>
            </a:r>
            <a:r>
              <a:rPr b="1" lang="en" sz="1200">
                <a:solidFill>
                  <a:srgbClr val="434343"/>
                </a:solidFill>
                <a:latin typeface="Open Sans"/>
                <a:ea typeface="Open Sans"/>
                <a:cs typeface="Open Sans"/>
                <a:sym typeface="Open Sans"/>
              </a:rPr>
              <a:t>Critical Thinking</a:t>
            </a:r>
            <a:r>
              <a:rPr lang="en" sz="1200">
                <a:solidFill>
                  <a:srgbClr val="434343"/>
                </a:solidFill>
                <a:latin typeface="Open Sans"/>
                <a:ea typeface="Open Sans"/>
                <a:cs typeface="Open Sans"/>
                <a:sym typeface="Open Sans"/>
              </a:rPr>
              <a:t>.</a:t>
            </a:r>
          </a:p>
          <a:p>
            <a:pPr indent="-304800" lvl="0" marL="457200" rtl="0">
              <a:spcBef>
                <a:spcPts val="0"/>
              </a:spcBef>
              <a:buClr>
                <a:srgbClr val="434343"/>
              </a:buClr>
              <a:buFont typeface="Open Sans"/>
              <a:buChar char="●"/>
            </a:pPr>
            <a:r>
              <a:t/>
            </a:r>
            <a:endParaRPr sz="1200">
              <a:solidFill>
                <a:srgbClr val="434343"/>
              </a:solidFill>
              <a:latin typeface="Open Sans"/>
              <a:ea typeface="Open Sans"/>
              <a:cs typeface="Open Sans"/>
              <a:sym typeface="Open Sans"/>
            </a:endParaRPr>
          </a:p>
          <a:p>
            <a:pPr indent="-304800" lvl="0" marL="457200" rtl="0">
              <a:spcBef>
                <a:spcPts val="0"/>
              </a:spcBef>
              <a:buSzPct val="100000"/>
              <a:buFont typeface="Open Sans"/>
              <a:buChar char="●"/>
            </a:pPr>
            <a:r>
              <a:rPr lang="en" sz="1200">
                <a:latin typeface="Open Sans"/>
                <a:ea typeface="Open Sans"/>
                <a:cs typeface="Open Sans"/>
                <a:sym typeface="Open Sans"/>
              </a:rPr>
              <a:t>As technology evolves around us, the </a:t>
            </a:r>
            <a:r>
              <a:rPr i="1" lang="en" sz="1200">
                <a:latin typeface="Open Sans"/>
                <a:ea typeface="Open Sans"/>
                <a:cs typeface="Open Sans"/>
                <a:sym typeface="Open Sans"/>
              </a:rPr>
              <a:t>type</a:t>
            </a:r>
            <a:r>
              <a:rPr lang="en" sz="1200">
                <a:latin typeface="Open Sans"/>
                <a:ea typeface="Open Sans"/>
                <a:cs typeface="Open Sans"/>
                <a:sym typeface="Open Sans"/>
              </a:rPr>
              <a:t> of work done by people will of course change… but the need for these skills will continue to be critical…..</a:t>
            </a:r>
          </a:p>
          <a:p>
            <a:pPr lvl="0" rtl="0">
              <a:spcBef>
                <a:spcPts val="0"/>
              </a:spcBef>
              <a:buNone/>
            </a:pPr>
            <a:r>
              <a:t/>
            </a:r>
            <a:endParaRPr sz="1200">
              <a:solidFill>
                <a:srgbClr val="434343"/>
              </a:solidFill>
              <a:latin typeface="Open Sans"/>
              <a:ea typeface="Open Sans"/>
              <a:cs typeface="Open Sans"/>
              <a:sym typeface="Open Sans"/>
            </a:endParaRP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Let’s take a closer look at these skills and the role technology plays in shaping them</a:t>
            </a:r>
          </a:p>
        </p:txBody>
      </p:sp>
      <p:sp>
        <p:nvSpPr>
          <p:cNvPr id="522" name="Shape 522"/>
          <p:cNvSpPr/>
          <p:nvPr>
            <p:ph idx="2" type="sldImg"/>
          </p:nvPr>
        </p:nvSpPr>
        <p:spPr>
          <a:xfrm>
            <a:off x="381792" y="685799"/>
            <a:ext cx="6094499"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5" name="Shape 555"/>
        <p:cNvGrpSpPr/>
        <p:nvPr/>
      </p:nvGrpSpPr>
      <p:grpSpPr>
        <a:xfrm>
          <a:off x="0" y="0"/>
          <a:ext cx="0" cy="0"/>
          <a:chOff x="0" y="0"/>
          <a:chExt cx="0" cy="0"/>
        </a:xfrm>
      </p:grpSpPr>
      <p:sp>
        <p:nvSpPr>
          <p:cNvPr id="556" name="Shape 55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solidFill>
            <a:srgbClr val="FFFFFF"/>
          </a:solidFill>
          <a:ln cap="rnd" cmpd="sng" w="9525">
            <a:solidFill>
              <a:srgbClr val="000000"/>
            </a:solidFill>
            <a:prstDash val="solid"/>
            <a:miter/>
            <a:headEnd len="med" w="med" type="none"/>
            <a:tailEnd len="med" w="med" type="none"/>
          </a:ln>
        </p:spPr>
      </p:sp>
      <p:sp>
        <p:nvSpPr>
          <p:cNvPr id="557" name="Shape 557"/>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indent="-304800" lvl="0" marL="457200" rtl="0">
              <a:spcBef>
                <a:spcPts val="0"/>
              </a:spcBef>
              <a:buClr>
                <a:schemeClr val="dk1"/>
              </a:buClr>
              <a:buSzPct val="100000"/>
              <a:buFont typeface="Open Sans"/>
              <a:buChar char="●"/>
            </a:pPr>
            <a:r>
              <a:rPr lang="en" sz="1200">
                <a:solidFill>
                  <a:schemeClr val="dk1"/>
                </a:solidFill>
                <a:latin typeface="Open Sans"/>
                <a:ea typeface="Open Sans"/>
                <a:cs typeface="Open Sans"/>
                <a:sym typeface="Open Sans"/>
              </a:rPr>
              <a:t>The ubiquity of information is POWERFUL…..it can also be daunting.</a:t>
            </a:r>
          </a:p>
          <a:p>
            <a:pPr lvl="0" rtl="0">
              <a:spcBef>
                <a:spcPts val="0"/>
              </a:spcBef>
              <a:buClr>
                <a:srgbClr val="000000"/>
              </a:buClr>
              <a:buSzPct val="91666"/>
              <a:buNone/>
            </a:pPr>
            <a:r>
              <a:rPr lang="en" sz="1200">
                <a:solidFill>
                  <a:schemeClr val="dk1"/>
                </a:solidFill>
                <a:latin typeface="Open Sans"/>
                <a:ea typeface="Open Sans"/>
                <a:cs typeface="Open Sans"/>
                <a:sym typeface="Open Sans"/>
              </a:rPr>
              <a:t> </a:t>
            </a:r>
          </a:p>
          <a:p>
            <a:pPr indent="-304800" lvl="0" marL="457200" rtl="0">
              <a:lnSpc>
                <a:spcPct val="115000"/>
              </a:lnSpc>
              <a:spcBef>
                <a:spcPts val="0"/>
              </a:spcBef>
              <a:buClr>
                <a:schemeClr val="dk1"/>
              </a:buClr>
              <a:buSzPct val="100000"/>
              <a:buFont typeface="Open Sans"/>
              <a:buChar char="●"/>
            </a:pPr>
            <a:r>
              <a:rPr lang="en" sz="1200">
                <a:solidFill>
                  <a:schemeClr val="dk1"/>
                </a:solidFill>
                <a:latin typeface="Open Sans"/>
                <a:ea typeface="Open Sans"/>
                <a:cs typeface="Open Sans"/>
                <a:sym typeface="Open Sans"/>
              </a:rPr>
              <a:t>The world’s information is at our fingertips, but how do we decide which information to use?   </a:t>
            </a:r>
          </a:p>
          <a:p>
            <a:pPr indent="-304800" lvl="0" marL="457200" rtl="0">
              <a:lnSpc>
                <a:spcPct val="115000"/>
              </a:lnSpc>
              <a:spcBef>
                <a:spcPts val="0"/>
              </a:spcBef>
              <a:buClr>
                <a:schemeClr val="dk1"/>
              </a:buClr>
              <a:buSzPct val="100000"/>
              <a:buFont typeface="Open Sans"/>
              <a:buChar char="●"/>
            </a:pPr>
            <a:r>
              <a:rPr lang="en" sz="1200">
                <a:solidFill>
                  <a:schemeClr val="dk1"/>
                </a:solidFill>
                <a:latin typeface="Open Sans"/>
                <a:ea typeface="Open Sans"/>
                <a:cs typeface="Open Sans"/>
                <a:sym typeface="Open Sans"/>
              </a:rPr>
              <a:t>It started in a computer at a desk, moved to a laptop in our briefcase and now it’s in your phone in your pocket. Next step on your wrist or perhaps in front of your eyes</a:t>
            </a:r>
          </a:p>
          <a:p>
            <a:pPr indent="-304800" lvl="0" marL="457200" rtl="0">
              <a:lnSpc>
                <a:spcPct val="115000"/>
              </a:lnSpc>
              <a:spcBef>
                <a:spcPts val="0"/>
              </a:spcBef>
              <a:buClr>
                <a:schemeClr val="dk1"/>
              </a:buClr>
              <a:buSzPct val="100000"/>
              <a:buFont typeface="Open Sans"/>
              <a:buChar char="●"/>
            </a:pPr>
            <a:r>
              <a:rPr lang="en" sz="1200">
                <a:solidFill>
                  <a:schemeClr val="dk1"/>
                </a:solidFill>
                <a:latin typeface="Open Sans"/>
                <a:ea typeface="Open Sans"/>
                <a:cs typeface="Open Sans"/>
                <a:sym typeface="Open Sans"/>
              </a:rPr>
              <a:t>With </a:t>
            </a:r>
            <a:r>
              <a:rPr b="1" lang="en" sz="1200">
                <a:solidFill>
                  <a:schemeClr val="dk1"/>
                </a:solidFill>
                <a:latin typeface="Open Sans"/>
                <a:ea typeface="Open Sans"/>
                <a:cs typeface="Open Sans"/>
                <a:sym typeface="Open Sans"/>
              </a:rPr>
              <a:t>increased access to information</a:t>
            </a:r>
            <a:r>
              <a:rPr lang="en" sz="1200">
                <a:solidFill>
                  <a:schemeClr val="dk1"/>
                </a:solidFill>
                <a:latin typeface="Open Sans"/>
                <a:ea typeface="Open Sans"/>
                <a:cs typeface="Open Sans"/>
                <a:sym typeface="Open Sans"/>
              </a:rPr>
              <a:t>, the world will change - but using that information effectively is a skill that will need to be learned</a:t>
            </a:r>
          </a:p>
          <a:p>
            <a:pPr lvl="0" rtl="0">
              <a:spcBef>
                <a:spcPts val="1800"/>
              </a:spcBef>
              <a:spcAft>
                <a:spcPts val="400"/>
              </a:spcAft>
              <a:buClr>
                <a:srgbClr val="000000"/>
              </a:buClr>
              <a:buSzPct val="91666"/>
              <a:buNone/>
            </a:pPr>
            <a:r>
              <a:rPr i="1" lang="en" sz="1200">
                <a:solidFill>
                  <a:schemeClr val="dk1"/>
                </a:solidFill>
                <a:latin typeface="Open Sans"/>
                <a:ea typeface="Open Sans"/>
                <a:cs typeface="Open Sans"/>
                <a:sym typeface="Open Sans"/>
              </a:rPr>
              <a:t>Being able to </a:t>
            </a:r>
            <a:r>
              <a:rPr b="1" i="1" lang="en" sz="1200">
                <a:solidFill>
                  <a:schemeClr val="dk1"/>
                </a:solidFill>
                <a:latin typeface="Open Sans"/>
                <a:ea typeface="Open Sans"/>
                <a:cs typeface="Open Sans"/>
                <a:sym typeface="Open Sans"/>
              </a:rPr>
              <a:t>think critically</a:t>
            </a:r>
            <a:r>
              <a:rPr i="1" lang="en" sz="1200">
                <a:solidFill>
                  <a:schemeClr val="dk1"/>
                </a:solidFill>
                <a:latin typeface="Open Sans"/>
                <a:ea typeface="Open Sans"/>
                <a:cs typeface="Open Sans"/>
                <a:sym typeface="Open Sans"/>
              </a:rPr>
              <a:t> as students</a:t>
            </a:r>
            <a:r>
              <a:rPr b="1" i="1" lang="en" sz="1200">
                <a:solidFill>
                  <a:schemeClr val="dk1"/>
                </a:solidFill>
                <a:latin typeface="Open Sans"/>
                <a:ea typeface="Open Sans"/>
                <a:cs typeface="Open Sans"/>
                <a:sym typeface="Open Sans"/>
              </a:rPr>
              <a:t> process a sea</a:t>
            </a:r>
            <a:r>
              <a:rPr i="1" lang="en" sz="1200">
                <a:solidFill>
                  <a:schemeClr val="dk1"/>
                </a:solidFill>
                <a:latin typeface="Open Sans"/>
                <a:ea typeface="Open Sans"/>
                <a:cs typeface="Open Sans"/>
                <a:sym typeface="Open Sans"/>
              </a:rPr>
              <a:t> of information,</a:t>
            </a:r>
            <a:r>
              <a:rPr b="1" i="1" lang="en" sz="1200">
                <a:solidFill>
                  <a:schemeClr val="dk1"/>
                </a:solidFill>
                <a:latin typeface="Open Sans"/>
                <a:ea typeface="Open Sans"/>
                <a:cs typeface="Open Sans"/>
                <a:sym typeface="Open Sans"/>
              </a:rPr>
              <a:t> judging what to use and how </a:t>
            </a:r>
            <a:r>
              <a:rPr i="1" lang="en" sz="1200">
                <a:solidFill>
                  <a:schemeClr val="dk1"/>
                </a:solidFill>
                <a:latin typeface="Open Sans"/>
                <a:ea typeface="Open Sans"/>
                <a:cs typeface="Open Sans"/>
                <a:sym typeface="Open Sans"/>
              </a:rPr>
              <a:t>to use it -- will become a “basic skill”.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7" name="Shape 567"/>
        <p:cNvGrpSpPr/>
        <p:nvPr/>
      </p:nvGrpSpPr>
      <p:grpSpPr>
        <a:xfrm>
          <a:off x="0" y="0"/>
          <a:ext cx="0" cy="0"/>
          <a:chOff x="0" y="0"/>
          <a:chExt cx="0" cy="0"/>
        </a:xfrm>
      </p:grpSpPr>
      <p:sp>
        <p:nvSpPr>
          <p:cNvPr id="568" name="Shape 56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a:noFill/>
          </a:ln>
        </p:spPr>
      </p:sp>
      <p:sp>
        <p:nvSpPr>
          <p:cNvPr id="569" name="Shape 569"/>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Innovation today is a global process.  </a:t>
            </a:r>
          </a:p>
          <a:p>
            <a:pPr lvl="0" rtl="0">
              <a:spcBef>
                <a:spcPts val="0"/>
              </a:spcBef>
              <a:buClr>
                <a:srgbClr val="000000"/>
              </a:buClr>
              <a:buNone/>
            </a:pPr>
            <a:r>
              <a:t/>
            </a:r>
            <a:endParaRPr i="1" sz="1200">
              <a:solidFill>
                <a:srgbClr val="434343"/>
              </a:solidFill>
              <a:latin typeface="Open Sans"/>
              <a:ea typeface="Open Sans"/>
              <a:cs typeface="Open Sans"/>
              <a:sym typeface="Open Sans"/>
            </a:endParaRPr>
          </a:p>
          <a:p>
            <a:pPr lvl="0" rtl="0">
              <a:spcBef>
                <a:spcPts val="0"/>
              </a:spcBef>
              <a:buClr>
                <a:srgbClr val="000000"/>
              </a:buClr>
              <a:buSzPct val="91666"/>
              <a:buNone/>
            </a:pPr>
            <a:r>
              <a:rPr i="1" lang="en" sz="1200">
                <a:solidFill>
                  <a:srgbClr val="434343"/>
                </a:solidFill>
                <a:latin typeface="Open Sans"/>
                <a:ea typeface="Open Sans"/>
                <a:cs typeface="Open Sans"/>
                <a:sym typeface="Open Sans"/>
              </a:rPr>
              <a:t>[Power of and necessity for collaboration]. Supported with an example from Google:</a:t>
            </a:r>
          </a:p>
          <a:p>
            <a:pPr indent="387350" lvl="0" rtl="0">
              <a:spcBef>
                <a:spcPts val="0"/>
              </a:spcBef>
              <a:buClr>
                <a:srgbClr val="000000"/>
              </a:buClr>
              <a:buSzPct val="91666"/>
              <a:buNone/>
            </a:pPr>
            <a:r>
              <a:rPr i="1" lang="en" sz="1200">
                <a:solidFill>
                  <a:srgbClr val="434343"/>
                </a:solidFill>
                <a:latin typeface="Open Sans"/>
                <a:ea typeface="Open Sans"/>
                <a:cs typeface="Open Sans"/>
                <a:sym typeface="Open Sans"/>
              </a:rPr>
              <a:t>Let me share what I’ve experienced…...   </a:t>
            </a: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&lt;Anecdotal example of having to work with people in different time zone, culture, language.&gt; </a:t>
            </a:r>
          </a:p>
          <a:p>
            <a:pPr lvl="0" rtl="0">
              <a:spcBef>
                <a:spcPts val="0"/>
              </a:spcBef>
              <a:buNone/>
            </a:pPr>
            <a:r>
              <a:t/>
            </a:r>
            <a:endParaRPr sz="1200">
              <a:solidFill>
                <a:srgbClr val="434343"/>
              </a:solidFill>
              <a:latin typeface="Open Sans"/>
              <a:ea typeface="Open Sans"/>
              <a:cs typeface="Open Sans"/>
              <a:sym typeface="Open Sans"/>
            </a:endParaRPr>
          </a:p>
          <a:p>
            <a:pPr indent="-304800" lvl="0" marL="457200" rtl="0">
              <a:lnSpc>
                <a:spcPct val="115000"/>
              </a:lnSpc>
              <a:spcBef>
                <a:spcPts val="0"/>
              </a:spcBef>
              <a:spcAft>
                <a:spcPts val="1600"/>
              </a:spcAft>
              <a:buClr>
                <a:schemeClr val="dk1"/>
              </a:buClr>
              <a:buSzPct val="100000"/>
              <a:buFont typeface="Open Sans"/>
              <a:buChar char="●"/>
            </a:pPr>
            <a:r>
              <a:rPr i="1" lang="en" sz="1200">
                <a:solidFill>
                  <a:schemeClr val="dk1"/>
                </a:solidFill>
                <a:latin typeface="Open Sans"/>
                <a:ea typeface="Open Sans"/>
                <a:cs typeface="Open Sans"/>
                <a:sym typeface="Open Sans"/>
              </a:rPr>
              <a:t>Diverse teams, collaborating on projects across physical and time boundaries, contributing varied expertise and perspectives to jointly solve problems. </a:t>
            </a:r>
          </a:p>
          <a:p>
            <a:pPr indent="-304800" lvl="0" marL="457200" rtl="0">
              <a:lnSpc>
                <a:spcPct val="115000"/>
              </a:lnSpc>
              <a:spcBef>
                <a:spcPts val="0"/>
              </a:spcBef>
              <a:spcAft>
                <a:spcPts val="1600"/>
              </a:spcAft>
              <a:buClr>
                <a:srgbClr val="434343"/>
              </a:buClr>
              <a:buFont typeface="Open Sans"/>
              <a:buChar char="●"/>
            </a:pPr>
            <a:r>
              <a:t/>
            </a:r>
            <a:endParaRPr sz="1200">
              <a:solidFill>
                <a:srgbClr val="434343"/>
              </a:solidFill>
              <a:latin typeface="Open Sans"/>
              <a:ea typeface="Open Sans"/>
              <a:cs typeface="Open Sans"/>
              <a:sym typeface="Open Sans"/>
            </a:endParaRPr>
          </a:p>
          <a:p>
            <a:pPr indent="-304800" lvl="0" marL="457200" rtl="0">
              <a:spcBef>
                <a:spcPts val="0"/>
              </a:spcBef>
              <a:buClr>
                <a:srgbClr val="434343"/>
              </a:buClr>
              <a:buSzPct val="100000"/>
              <a:buFont typeface="Open Sans"/>
              <a:buChar char="●"/>
            </a:pPr>
            <a:r>
              <a:rPr i="1" lang="en" sz="1200">
                <a:solidFill>
                  <a:srgbClr val="434343"/>
                </a:solidFill>
                <a:latin typeface="Open Sans"/>
                <a:ea typeface="Open Sans"/>
                <a:cs typeface="Open Sans"/>
                <a:sym typeface="Open Sans"/>
              </a:rPr>
              <a:t>This is </a:t>
            </a:r>
            <a:r>
              <a:rPr b="1" i="1" lang="en" sz="1200">
                <a:solidFill>
                  <a:srgbClr val="434343"/>
                </a:solidFill>
                <a:latin typeface="Open Sans"/>
                <a:ea typeface="Open Sans"/>
                <a:cs typeface="Open Sans"/>
                <a:sym typeface="Open Sans"/>
              </a:rPr>
              <a:t>how innovative teams</a:t>
            </a:r>
            <a:r>
              <a:rPr i="1" lang="en" sz="1200">
                <a:solidFill>
                  <a:srgbClr val="434343"/>
                </a:solidFill>
                <a:latin typeface="Open Sans"/>
                <a:ea typeface="Open Sans"/>
                <a:cs typeface="Open Sans"/>
                <a:sym typeface="Open Sans"/>
              </a:rPr>
              <a:t> are working together today ---  and many </a:t>
            </a:r>
            <a:r>
              <a:rPr b="1" i="1" lang="en" sz="1200">
                <a:solidFill>
                  <a:srgbClr val="434343"/>
                </a:solidFill>
                <a:latin typeface="Open Sans"/>
                <a:ea typeface="Open Sans"/>
                <a:cs typeface="Open Sans"/>
                <a:sym typeface="Open Sans"/>
              </a:rPr>
              <a:t>more companies are embracing</a:t>
            </a:r>
            <a:r>
              <a:rPr i="1" lang="en" sz="1200">
                <a:solidFill>
                  <a:srgbClr val="434343"/>
                </a:solidFill>
                <a:latin typeface="Open Sans"/>
                <a:ea typeface="Open Sans"/>
                <a:cs typeface="Open Sans"/>
                <a:sym typeface="Open Sans"/>
              </a:rPr>
              <a:t> this reality of </a:t>
            </a:r>
            <a:r>
              <a:rPr b="1" i="1" lang="en" sz="1200">
                <a:solidFill>
                  <a:srgbClr val="434343"/>
                </a:solidFill>
                <a:latin typeface="Open Sans"/>
                <a:ea typeface="Open Sans"/>
                <a:cs typeface="Open Sans"/>
                <a:sym typeface="Open Sans"/>
              </a:rPr>
              <a:t>distributed workforces</a:t>
            </a:r>
            <a:r>
              <a:rPr i="1" lang="en" sz="1200">
                <a:solidFill>
                  <a:srgbClr val="434343"/>
                </a:solidFill>
                <a:latin typeface="Open Sans"/>
                <a:ea typeface="Open Sans"/>
                <a:cs typeface="Open Sans"/>
                <a:sym typeface="Open Sans"/>
              </a:rPr>
              <a:t> and </a:t>
            </a:r>
            <a:r>
              <a:rPr b="1" i="1" lang="en" sz="1200">
                <a:solidFill>
                  <a:srgbClr val="434343"/>
                </a:solidFill>
                <a:latin typeface="Open Sans"/>
                <a:ea typeface="Open Sans"/>
                <a:cs typeface="Open Sans"/>
                <a:sym typeface="Open Sans"/>
              </a:rPr>
              <a:t>worldwide teamwork</a:t>
            </a:r>
            <a:r>
              <a:rPr i="1" lang="en" sz="1200">
                <a:solidFill>
                  <a:srgbClr val="434343"/>
                </a:solidFill>
                <a:latin typeface="Open Sans"/>
                <a:ea typeface="Open Sans"/>
                <a:cs typeface="Open Sans"/>
                <a:sym typeface="Open Sans"/>
              </a:rPr>
              <a:t>... </a:t>
            </a:r>
          </a:p>
          <a:p>
            <a:pPr lvl="0" rtl="0">
              <a:spcBef>
                <a:spcPts val="0"/>
              </a:spcBef>
              <a:buNone/>
            </a:pPr>
            <a:r>
              <a:t/>
            </a:r>
            <a:endParaRPr sz="1200">
              <a:solidFill>
                <a:srgbClr val="434343"/>
              </a:solidFill>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9" name="Shape 579"/>
        <p:cNvGrpSpPr/>
        <p:nvPr/>
      </p:nvGrpSpPr>
      <p:grpSpPr>
        <a:xfrm>
          <a:off x="0" y="0"/>
          <a:ext cx="0" cy="0"/>
          <a:chOff x="0" y="0"/>
          <a:chExt cx="0" cy="0"/>
        </a:xfrm>
      </p:grpSpPr>
      <p:sp>
        <p:nvSpPr>
          <p:cNvPr id="580" name="Shape 58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a:noFill/>
          </a:ln>
        </p:spPr>
      </p:sp>
      <p:sp>
        <p:nvSpPr>
          <p:cNvPr id="581" name="Shape 581"/>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It is hard to define how exactly to teach a student problem solving.</a:t>
            </a: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 </a:t>
            </a: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As we have seen the future is constantly evolving and so today’s students don’t need to learn the answers for a problem, they need to learn how to find an answer for a problem</a:t>
            </a: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What they need is a framework to think.</a:t>
            </a:r>
          </a:p>
          <a:p>
            <a:pPr lvl="0">
              <a:spcBef>
                <a:spcPts val="0"/>
              </a:spcBef>
              <a:buClr>
                <a:srgbClr val="000000"/>
              </a:buClr>
              <a:buNone/>
            </a:pPr>
            <a:r>
              <a:t/>
            </a:r>
            <a:endParaRPr sz="1200">
              <a:solidFill>
                <a:srgbClr val="434343"/>
              </a:solidFill>
              <a:latin typeface="Open Sans"/>
              <a:ea typeface="Open Sans"/>
              <a:cs typeface="Open Sans"/>
              <a:sym typeface="Open Sans"/>
            </a:endParaRPr>
          </a:p>
          <a:p>
            <a:pPr indent="-304800" lvl="0" marL="45720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So “What do you want to be when you grow up?”  is a question for another time….</a:t>
            </a: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A more relevant question for today would be </a:t>
            </a:r>
            <a:r>
              <a:rPr b="1" lang="en" sz="1200">
                <a:solidFill>
                  <a:srgbClr val="434343"/>
                </a:solidFill>
                <a:latin typeface="Open Sans"/>
                <a:ea typeface="Open Sans"/>
                <a:cs typeface="Open Sans"/>
                <a:sym typeface="Open Sans"/>
              </a:rPr>
              <a:t>“What problems do you want to solve?” </a:t>
            </a:r>
            <a:r>
              <a:rPr lang="en" sz="1200">
                <a:solidFill>
                  <a:srgbClr val="434343"/>
                </a:solidFill>
                <a:latin typeface="Open Sans"/>
                <a:ea typeface="Open Sans"/>
                <a:cs typeface="Open Sans"/>
                <a:sym typeface="Open Sans"/>
              </a:rPr>
              <a:t>   </a:t>
            </a:r>
          </a:p>
          <a:p>
            <a:pPr lvl="0" rtl="0">
              <a:spcBef>
                <a:spcPts val="0"/>
              </a:spcBef>
              <a:buClr>
                <a:srgbClr val="000000"/>
              </a:buClr>
              <a:buNone/>
            </a:pPr>
            <a:r>
              <a:t/>
            </a:r>
            <a:endParaRPr sz="1200">
              <a:solidFill>
                <a:srgbClr val="434343"/>
              </a:solidFill>
              <a:latin typeface="Open Sans"/>
              <a:ea typeface="Open Sans"/>
              <a:cs typeface="Open Sans"/>
              <a:sym typeface="Open Sans"/>
            </a:endParaRPr>
          </a:p>
          <a:p>
            <a:pPr indent="-304800" lvl="0" marL="457200" rtl="0">
              <a:spcBef>
                <a:spcPts val="0"/>
              </a:spcBef>
              <a:buClr>
                <a:srgbClr val="434343"/>
              </a:buClr>
              <a:buSzPct val="100000"/>
              <a:buFont typeface="Open Sans"/>
              <a:buChar char="●"/>
            </a:pPr>
            <a:r>
              <a:rPr i="1" lang="en" sz="1200">
                <a:solidFill>
                  <a:srgbClr val="434343"/>
                </a:solidFill>
                <a:latin typeface="Open Sans"/>
                <a:ea typeface="Open Sans"/>
                <a:cs typeface="Open Sans"/>
                <a:sym typeface="Open Sans"/>
              </a:rPr>
              <a:t>Now let’s watch how Pt England in New Zealand is using tech tools to develop these skills in their students today</a:t>
            </a:r>
          </a:p>
          <a:p>
            <a:pPr lvl="0" rtl="0">
              <a:spcBef>
                <a:spcPts val="0"/>
              </a:spcBef>
              <a:buNone/>
            </a:pPr>
            <a:r>
              <a:t/>
            </a:r>
            <a:endParaRPr sz="1200">
              <a:solidFill>
                <a:srgbClr val="434343"/>
              </a:solidFill>
              <a:latin typeface="Open Sans"/>
              <a:ea typeface="Open Sans"/>
              <a:cs typeface="Open Sans"/>
              <a:sym typeface="Open Sans"/>
            </a:endParaRPr>
          </a:p>
          <a:p>
            <a:pPr lvl="0" rtl="0">
              <a:spcBef>
                <a:spcPts val="0"/>
              </a:spcBef>
              <a:buNone/>
            </a:pPr>
            <a:r>
              <a:t/>
            </a:r>
            <a:endParaRPr sz="1200">
              <a:solidFill>
                <a:srgbClr val="434343"/>
              </a:solidFill>
              <a:latin typeface="Open Sans"/>
              <a:ea typeface="Open Sans"/>
              <a:cs typeface="Open Sans"/>
              <a:sym typeface="Open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1" name="Shape 591"/>
        <p:cNvGrpSpPr/>
        <p:nvPr/>
      </p:nvGrpSpPr>
      <p:grpSpPr>
        <a:xfrm>
          <a:off x="0" y="0"/>
          <a:ext cx="0" cy="0"/>
          <a:chOff x="0" y="0"/>
          <a:chExt cx="0" cy="0"/>
        </a:xfrm>
      </p:grpSpPr>
      <p:sp>
        <p:nvSpPr>
          <p:cNvPr id="592" name="Shape 59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a:noFill/>
          </a:ln>
        </p:spPr>
      </p:sp>
      <p:sp>
        <p:nvSpPr>
          <p:cNvPr id="593" name="Shape 593"/>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I’ve spoken about students and skills. </a:t>
            </a:r>
          </a:p>
          <a:p>
            <a:pPr lvl="0" rtl="0">
              <a:spcBef>
                <a:spcPts val="0"/>
              </a:spcBef>
              <a:buNone/>
            </a:pPr>
            <a:r>
              <a:t/>
            </a:r>
            <a:endParaRPr sz="1200">
              <a:solidFill>
                <a:srgbClr val="434343"/>
              </a:solidFill>
              <a:latin typeface="Open Sans"/>
              <a:ea typeface="Open Sans"/>
              <a:cs typeface="Open Sans"/>
              <a:sym typeface="Open Sans"/>
            </a:endParaRP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So “</a:t>
            </a:r>
            <a:r>
              <a:rPr b="1" lang="en" sz="1200">
                <a:solidFill>
                  <a:srgbClr val="434343"/>
                </a:solidFill>
                <a:latin typeface="Open Sans"/>
                <a:ea typeface="Open Sans"/>
                <a:cs typeface="Open Sans"/>
                <a:sym typeface="Open Sans"/>
              </a:rPr>
              <a:t> how can we effectively employ technology </a:t>
            </a:r>
            <a:r>
              <a:rPr lang="en" sz="1200">
                <a:solidFill>
                  <a:srgbClr val="434343"/>
                </a:solidFill>
                <a:latin typeface="Open Sans"/>
                <a:ea typeface="Open Sans"/>
                <a:cs typeface="Open Sans"/>
                <a:sym typeface="Open Sans"/>
              </a:rPr>
              <a:t>to develop these skills in students today?”</a:t>
            </a:r>
          </a:p>
          <a:p>
            <a:pPr lvl="0" rtl="0">
              <a:spcBef>
                <a:spcPts val="0"/>
              </a:spcBef>
              <a:buNone/>
            </a:pPr>
            <a:r>
              <a:t/>
            </a:r>
            <a:endParaRPr sz="1200">
              <a:solidFill>
                <a:srgbClr val="333333"/>
              </a:solidFill>
              <a:highlight>
                <a:srgbClr val="FFFFFF"/>
              </a:highlight>
              <a:latin typeface="Open Sans"/>
              <a:ea typeface="Open Sans"/>
              <a:cs typeface="Open Sans"/>
              <a:sym typeface="Open Sans"/>
            </a:endParaRPr>
          </a:p>
          <a:p>
            <a:pPr indent="-304800" lvl="0" marL="457200" rtl="0">
              <a:spcBef>
                <a:spcPts val="0"/>
              </a:spcBef>
              <a:buClr>
                <a:srgbClr val="434343"/>
              </a:buClr>
              <a:buSzPct val="100000"/>
              <a:buFont typeface="Open Sans"/>
              <a:buChar char="●"/>
            </a:pPr>
            <a:r>
              <a:rPr lang="en" sz="1200">
                <a:solidFill>
                  <a:srgbClr val="333333"/>
                </a:solidFill>
                <a:highlight>
                  <a:srgbClr val="FFFFFF"/>
                </a:highlight>
                <a:latin typeface="Open Sans"/>
                <a:ea typeface="Open Sans"/>
                <a:cs typeface="Open Sans"/>
                <a:sym typeface="Open Sans"/>
              </a:rPr>
              <a:t>In Australia and around the world, schools like yours are </a:t>
            </a:r>
            <a:r>
              <a:rPr b="1" lang="en" sz="1200">
                <a:solidFill>
                  <a:srgbClr val="333333"/>
                </a:solidFill>
                <a:highlight>
                  <a:srgbClr val="FFFFFF"/>
                </a:highlight>
                <a:latin typeface="Open Sans"/>
                <a:ea typeface="Open Sans"/>
                <a:cs typeface="Open Sans"/>
                <a:sym typeface="Open Sans"/>
              </a:rPr>
              <a:t>adopting a holistic approach</a:t>
            </a:r>
            <a:r>
              <a:rPr lang="en" sz="1200">
                <a:solidFill>
                  <a:srgbClr val="333333"/>
                </a:solidFill>
                <a:highlight>
                  <a:srgbClr val="FFFFFF"/>
                </a:highlight>
                <a:latin typeface="Open Sans"/>
                <a:ea typeface="Open Sans"/>
                <a:cs typeface="Open Sans"/>
                <a:sym typeface="Open Sans"/>
              </a:rPr>
              <a:t> to </a:t>
            </a:r>
            <a:r>
              <a:rPr b="1" lang="en" sz="1200">
                <a:solidFill>
                  <a:srgbClr val="333333"/>
                </a:solidFill>
                <a:highlight>
                  <a:srgbClr val="FFFFFF"/>
                </a:highlight>
                <a:latin typeface="Open Sans"/>
                <a:ea typeface="Open Sans"/>
                <a:cs typeface="Open Sans"/>
                <a:sym typeface="Open Sans"/>
              </a:rPr>
              <a:t>transforming education</a:t>
            </a:r>
            <a:r>
              <a:rPr lang="en" sz="1200">
                <a:solidFill>
                  <a:srgbClr val="333333"/>
                </a:solidFill>
                <a:highlight>
                  <a:srgbClr val="FFFFFF"/>
                </a:highlight>
                <a:latin typeface="Open Sans"/>
                <a:ea typeface="Open Sans"/>
                <a:cs typeface="Open Sans"/>
                <a:sym typeface="Open Sans"/>
              </a:rPr>
              <a:t>, integrating 3 crucial elements:</a:t>
            </a:r>
          </a:p>
          <a:p>
            <a:pPr lvl="0" rtl="0">
              <a:spcBef>
                <a:spcPts val="0"/>
              </a:spcBef>
              <a:buClr>
                <a:srgbClr val="000000"/>
              </a:buClr>
              <a:buNone/>
            </a:pPr>
            <a:r>
              <a:t/>
            </a:r>
            <a:endParaRPr sz="1200">
              <a:solidFill>
                <a:srgbClr val="333333"/>
              </a:solidFill>
              <a:highlight>
                <a:srgbClr val="FFFFFF"/>
              </a:highlight>
              <a:latin typeface="Open Sans"/>
              <a:ea typeface="Open Sans"/>
              <a:cs typeface="Open Sans"/>
              <a:sym typeface="Open Sans"/>
            </a:endParaRPr>
          </a:p>
          <a:p>
            <a:pPr indent="-304800" lvl="1" marL="9144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1 - </a:t>
            </a:r>
            <a:r>
              <a:rPr b="1" lang="en" sz="1200">
                <a:solidFill>
                  <a:srgbClr val="434343"/>
                </a:solidFill>
                <a:latin typeface="Open Sans"/>
                <a:ea typeface="Open Sans"/>
                <a:cs typeface="Open Sans"/>
                <a:sym typeface="Open Sans"/>
              </a:rPr>
              <a:t>redefining</a:t>
            </a:r>
            <a:r>
              <a:rPr lang="en" sz="1200">
                <a:solidFill>
                  <a:srgbClr val="434343"/>
                </a:solidFill>
                <a:latin typeface="Open Sans"/>
                <a:ea typeface="Open Sans"/>
                <a:cs typeface="Open Sans"/>
                <a:sym typeface="Open Sans"/>
              </a:rPr>
              <a:t> learning models</a:t>
            </a:r>
          </a:p>
          <a:p>
            <a:pPr indent="-304800" lvl="1" marL="9144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2 - </a:t>
            </a:r>
            <a:r>
              <a:rPr b="1" lang="en" sz="1200">
                <a:solidFill>
                  <a:srgbClr val="434343"/>
                </a:solidFill>
                <a:latin typeface="Open Sans"/>
                <a:ea typeface="Open Sans"/>
                <a:cs typeface="Open Sans"/>
                <a:sym typeface="Open Sans"/>
              </a:rPr>
              <a:t>supporting</a:t>
            </a:r>
            <a:r>
              <a:rPr lang="en" sz="1200">
                <a:solidFill>
                  <a:srgbClr val="434343"/>
                </a:solidFill>
                <a:latin typeface="Open Sans"/>
                <a:ea typeface="Open Sans"/>
                <a:cs typeface="Open Sans"/>
                <a:sym typeface="Open Sans"/>
              </a:rPr>
              <a:t> teacher development</a:t>
            </a:r>
          </a:p>
          <a:p>
            <a:pPr indent="-304800" lvl="1" marL="9144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3 - </a:t>
            </a:r>
            <a:r>
              <a:rPr b="1" lang="en" sz="1200">
                <a:solidFill>
                  <a:srgbClr val="434343"/>
                </a:solidFill>
                <a:latin typeface="Open Sans"/>
                <a:ea typeface="Open Sans"/>
                <a:cs typeface="Open Sans"/>
                <a:sym typeface="Open Sans"/>
              </a:rPr>
              <a:t>investing</a:t>
            </a:r>
            <a:r>
              <a:rPr lang="en" sz="1200">
                <a:solidFill>
                  <a:srgbClr val="434343"/>
                </a:solidFill>
                <a:latin typeface="Open Sans"/>
                <a:ea typeface="Open Sans"/>
                <a:cs typeface="Open Sans"/>
                <a:sym typeface="Open Sans"/>
              </a:rPr>
              <a:t> in the future</a:t>
            </a:r>
          </a:p>
          <a:p>
            <a:pPr lvl="0" rtl="0">
              <a:spcBef>
                <a:spcPts val="0"/>
              </a:spcBef>
              <a:buNone/>
            </a:pPr>
            <a:r>
              <a:t/>
            </a:r>
            <a:endParaRPr sz="1200">
              <a:solidFill>
                <a:srgbClr val="434343"/>
              </a:solidFill>
              <a:latin typeface="Open Sans"/>
              <a:ea typeface="Open Sans"/>
              <a:cs typeface="Open Sans"/>
              <a:sym typeface="Open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1" name="Shape 611"/>
        <p:cNvGrpSpPr/>
        <p:nvPr/>
      </p:nvGrpSpPr>
      <p:grpSpPr>
        <a:xfrm>
          <a:off x="0" y="0"/>
          <a:ext cx="0" cy="0"/>
          <a:chOff x="0" y="0"/>
          <a:chExt cx="0" cy="0"/>
        </a:xfrm>
      </p:grpSpPr>
      <p:sp>
        <p:nvSpPr>
          <p:cNvPr id="612" name="Shape 61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a:noFill/>
          </a:ln>
        </p:spPr>
      </p:sp>
      <p:sp>
        <p:nvSpPr>
          <p:cNvPr id="613" name="Shape 613"/>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indent="-304800" lvl="0" marL="457200" rtl="0">
              <a:spcBef>
                <a:spcPts val="0"/>
              </a:spcBef>
              <a:buClr>
                <a:srgbClr val="434343"/>
              </a:buClr>
              <a:buSzPct val="100000"/>
              <a:buFont typeface="Open Sans"/>
              <a:buChar char="●"/>
            </a:pPr>
            <a:r>
              <a:rPr b="1" lang="en" sz="1200">
                <a:solidFill>
                  <a:srgbClr val="434343"/>
                </a:solidFill>
                <a:latin typeface="Open Sans"/>
                <a:ea typeface="Open Sans"/>
                <a:cs typeface="Open Sans"/>
                <a:sym typeface="Open Sans"/>
              </a:rPr>
              <a:t>A fundamental feature</a:t>
            </a:r>
            <a:r>
              <a:rPr lang="en" sz="1200">
                <a:solidFill>
                  <a:srgbClr val="434343"/>
                </a:solidFill>
                <a:latin typeface="Open Sans"/>
                <a:ea typeface="Open Sans"/>
                <a:cs typeface="Open Sans"/>
                <a:sym typeface="Open Sans"/>
              </a:rPr>
              <a:t> of any learning model for building future skills is</a:t>
            </a:r>
          </a:p>
          <a:p>
            <a:pPr indent="-304800" lvl="1" marL="914400" rtl="0">
              <a:spcBef>
                <a:spcPts val="0"/>
              </a:spcBef>
              <a:buClr>
                <a:srgbClr val="434343"/>
              </a:buClr>
              <a:buSzPct val="100000"/>
              <a:buFont typeface="Open Sans"/>
              <a:buChar char="○"/>
            </a:pPr>
            <a:r>
              <a:rPr b="1" lang="en" sz="1200">
                <a:solidFill>
                  <a:srgbClr val="434343"/>
                </a:solidFill>
                <a:latin typeface="Open Sans"/>
                <a:ea typeface="Open Sans"/>
                <a:cs typeface="Open Sans"/>
                <a:sym typeface="Open Sans"/>
              </a:rPr>
              <a:t>Transferring ownership </a:t>
            </a:r>
            <a:r>
              <a:rPr lang="en" sz="1200">
                <a:solidFill>
                  <a:srgbClr val="434343"/>
                </a:solidFill>
                <a:latin typeface="Open Sans"/>
                <a:ea typeface="Open Sans"/>
                <a:cs typeface="Open Sans"/>
                <a:sym typeface="Open Sans"/>
              </a:rPr>
              <a:t>of learning from the teacher to the student.  </a:t>
            </a:r>
            <a:r>
              <a:rPr b="1" lang="en" sz="1200">
                <a:solidFill>
                  <a:srgbClr val="434343"/>
                </a:solidFill>
                <a:latin typeface="Open Sans"/>
                <a:ea typeface="Open Sans"/>
                <a:cs typeface="Open Sans"/>
                <a:sym typeface="Open Sans"/>
              </a:rPr>
              <a:t>Teachers help students discover</a:t>
            </a:r>
            <a:r>
              <a:rPr lang="en" sz="1200">
                <a:solidFill>
                  <a:srgbClr val="434343"/>
                </a:solidFill>
                <a:latin typeface="Open Sans"/>
                <a:ea typeface="Open Sans"/>
                <a:cs typeface="Open Sans"/>
                <a:sym typeface="Open Sans"/>
              </a:rPr>
              <a:t> the curriculum instead of delivering it to them.  Students pursue their interests in the </a:t>
            </a:r>
            <a:r>
              <a:rPr b="1" lang="en" sz="1200">
                <a:solidFill>
                  <a:srgbClr val="434343"/>
                </a:solidFill>
                <a:latin typeface="Open Sans"/>
                <a:ea typeface="Open Sans"/>
                <a:cs typeface="Open Sans"/>
                <a:sym typeface="Open Sans"/>
              </a:rPr>
              <a:t>context of the curriculum</a:t>
            </a:r>
            <a:r>
              <a:rPr lang="en" sz="1200">
                <a:solidFill>
                  <a:srgbClr val="434343"/>
                </a:solidFill>
                <a:latin typeface="Open Sans"/>
                <a:ea typeface="Open Sans"/>
                <a:cs typeface="Open Sans"/>
                <a:sym typeface="Open Sans"/>
              </a:rPr>
              <a:t>.</a:t>
            </a:r>
          </a:p>
          <a:p>
            <a:pPr indent="-304800" lvl="1" marL="9144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Teachers will </a:t>
            </a:r>
            <a:r>
              <a:rPr b="1" lang="en" sz="1200">
                <a:solidFill>
                  <a:srgbClr val="434343"/>
                </a:solidFill>
                <a:latin typeface="Open Sans"/>
                <a:ea typeface="Open Sans"/>
                <a:cs typeface="Open Sans"/>
                <a:sym typeface="Open Sans"/>
              </a:rPr>
              <a:t>become a “guide”</a:t>
            </a:r>
            <a:r>
              <a:rPr lang="en" sz="1200">
                <a:solidFill>
                  <a:srgbClr val="434343"/>
                </a:solidFill>
                <a:latin typeface="Open Sans"/>
                <a:ea typeface="Open Sans"/>
                <a:cs typeface="Open Sans"/>
                <a:sym typeface="Open Sans"/>
              </a:rPr>
              <a:t> for students, asking great open ended questions and </a:t>
            </a:r>
            <a:r>
              <a:rPr b="1" lang="en" sz="1200">
                <a:solidFill>
                  <a:srgbClr val="434343"/>
                </a:solidFill>
                <a:latin typeface="Open Sans"/>
                <a:ea typeface="Open Sans"/>
                <a:cs typeface="Open Sans"/>
                <a:sym typeface="Open Sans"/>
              </a:rPr>
              <a:t>modeling the learning process required</a:t>
            </a:r>
            <a:r>
              <a:rPr lang="en" sz="1200">
                <a:solidFill>
                  <a:srgbClr val="434343"/>
                </a:solidFill>
                <a:latin typeface="Open Sans"/>
                <a:ea typeface="Open Sans"/>
                <a:cs typeface="Open Sans"/>
                <a:sym typeface="Open Sans"/>
              </a:rPr>
              <a:t> to answer those questions.  </a:t>
            </a:r>
          </a:p>
          <a:p>
            <a:pPr lvl="0" rtl="0">
              <a:spcBef>
                <a:spcPts val="0"/>
              </a:spcBef>
              <a:buClr>
                <a:srgbClr val="000000"/>
              </a:buClr>
              <a:buNone/>
            </a:pPr>
            <a:r>
              <a:t/>
            </a:r>
            <a:endParaRPr sz="1200">
              <a:solidFill>
                <a:srgbClr val="434343"/>
              </a:solidFill>
              <a:latin typeface="Open Sans"/>
              <a:ea typeface="Open Sans"/>
              <a:cs typeface="Open Sans"/>
              <a:sym typeface="Open Sans"/>
            </a:endParaRP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Keeping this basic premise, some of </a:t>
            </a:r>
            <a:r>
              <a:rPr b="1" lang="en" sz="1200">
                <a:solidFill>
                  <a:srgbClr val="434343"/>
                </a:solidFill>
                <a:latin typeface="Open Sans"/>
                <a:ea typeface="Open Sans"/>
                <a:cs typeface="Open Sans"/>
                <a:sym typeface="Open Sans"/>
              </a:rPr>
              <a:t>the popular models</a:t>
            </a:r>
            <a:r>
              <a:rPr lang="en" sz="1200">
                <a:solidFill>
                  <a:srgbClr val="434343"/>
                </a:solidFill>
                <a:latin typeface="Open Sans"/>
                <a:ea typeface="Open Sans"/>
                <a:cs typeface="Open Sans"/>
                <a:sym typeface="Open Sans"/>
              </a:rPr>
              <a:t> that schools have successfully adopted are</a:t>
            </a:r>
          </a:p>
          <a:p>
            <a:pPr lvl="0" rtl="0">
              <a:spcBef>
                <a:spcPts val="0"/>
              </a:spcBef>
              <a:buClr>
                <a:srgbClr val="000000"/>
              </a:buClr>
              <a:buNone/>
            </a:pPr>
            <a:r>
              <a:t/>
            </a:r>
            <a:endParaRPr sz="1200">
              <a:solidFill>
                <a:srgbClr val="434343"/>
              </a:solidFill>
              <a:latin typeface="Open Sans"/>
              <a:ea typeface="Open Sans"/>
              <a:cs typeface="Open Sans"/>
              <a:sym typeface="Open Sans"/>
            </a:endParaRPr>
          </a:p>
          <a:p>
            <a:pPr indent="-304800" lvl="1" marL="914400" rtl="0">
              <a:spcBef>
                <a:spcPts val="0"/>
              </a:spcBef>
              <a:buClr>
                <a:srgbClr val="434343"/>
              </a:buClr>
              <a:buSzPct val="100000"/>
              <a:buFont typeface="Open Sans"/>
              <a:buChar char="○"/>
            </a:pPr>
            <a:r>
              <a:rPr b="1" lang="en" sz="1200">
                <a:solidFill>
                  <a:srgbClr val="434343"/>
                </a:solidFill>
                <a:latin typeface="Open Sans"/>
                <a:ea typeface="Open Sans"/>
                <a:cs typeface="Open Sans"/>
                <a:sym typeface="Open Sans"/>
              </a:rPr>
              <a:t>Problem based learning</a:t>
            </a:r>
            <a:r>
              <a:rPr lang="en" sz="1200">
                <a:solidFill>
                  <a:srgbClr val="434343"/>
                </a:solidFill>
                <a:latin typeface="Open Sans"/>
                <a:ea typeface="Open Sans"/>
                <a:cs typeface="Open Sans"/>
                <a:sym typeface="Open Sans"/>
              </a:rPr>
              <a:t>: a multidisciplinary approach that builds </a:t>
            </a:r>
            <a:r>
              <a:rPr b="1" lang="en" sz="1200">
                <a:solidFill>
                  <a:srgbClr val="434343"/>
                </a:solidFill>
                <a:latin typeface="Open Sans"/>
                <a:ea typeface="Open Sans"/>
                <a:cs typeface="Open Sans"/>
                <a:sym typeface="Open Sans"/>
              </a:rPr>
              <a:t>very strong collaboration skills</a:t>
            </a:r>
            <a:r>
              <a:rPr lang="en" sz="1200">
                <a:solidFill>
                  <a:srgbClr val="434343"/>
                </a:solidFill>
                <a:latin typeface="Open Sans"/>
                <a:ea typeface="Open Sans"/>
                <a:cs typeface="Open Sans"/>
                <a:sym typeface="Open Sans"/>
              </a:rPr>
              <a:t>. </a:t>
            </a:r>
          </a:p>
          <a:p>
            <a:pPr indent="-304800" lvl="2" marL="13716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For example, a problem is defined  as “building a fish tank” enabling students to learn math concepts while calculating area and volume, understand biological concepts by preparing the proper ecosystem for fish and aquatic plant-life and  learn physics by observing how light bends in through the air &amp; water in the tank. </a:t>
            </a:r>
          </a:p>
          <a:p>
            <a:pPr indent="-304800" lvl="1" marL="914400" rtl="0">
              <a:spcBef>
                <a:spcPts val="0"/>
              </a:spcBef>
              <a:buClr>
                <a:srgbClr val="434343"/>
              </a:buClr>
              <a:buSzPct val="100000"/>
              <a:buFont typeface="Open Sans"/>
              <a:buChar char="○"/>
            </a:pPr>
            <a:r>
              <a:rPr b="1" lang="en" sz="1200">
                <a:solidFill>
                  <a:srgbClr val="434343"/>
                </a:solidFill>
                <a:latin typeface="Open Sans"/>
                <a:ea typeface="Open Sans"/>
                <a:cs typeface="Open Sans"/>
                <a:sym typeface="Open Sans"/>
              </a:rPr>
              <a:t>Flipped classroom</a:t>
            </a:r>
            <a:r>
              <a:rPr lang="en" sz="1200">
                <a:solidFill>
                  <a:srgbClr val="434343"/>
                </a:solidFill>
                <a:latin typeface="Open Sans"/>
                <a:ea typeface="Open Sans"/>
                <a:cs typeface="Open Sans"/>
                <a:sym typeface="Open Sans"/>
              </a:rPr>
              <a:t>: Students receive their prep material as homework and class time is used for deeper and richer discussion.  This model get students started </a:t>
            </a:r>
            <a:r>
              <a:rPr b="1" lang="en" sz="1200">
                <a:solidFill>
                  <a:srgbClr val="434343"/>
                </a:solidFill>
                <a:latin typeface="Open Sans"/>
                <a:ea typeface="Open Sans"/>
                <a:cs typeface="Open Sans"/>
                <a:sym typeface="Open Sans"/>
              </a:rPr>
              <a:t>on critical thinking</a:t>
            </a:r>
            <a:r>
              <a:rPr lang="en" sz="1200">
                <a:solidFill>
                  <a:srgbClr val="434343"/>
                </a:solidFill>
                <a:latin typeface="Open Sans"/>
                <a:ea typeface="Open Sans"/>
                <a:cs typeface="Open Sans"/>
                <a:sym typeface="Open Sans"/>
              </a:rPr>
              <a:t>. </a:t>
            </a:r>
          </a:p>
          <a:p>
            <a:pPr indent="-304800" lvl="1" marL="914400" rtl="0">
              <a:spcBef>
                <a:spcPts val="0"/>
              </a:spcBef>
              <a:buClr>
                <a:srgbClr val="434343"/>
              </a:buClr>
              <a:buSzPct val="100000"/>
              <a:buFont typeface="Open Sans"/>
              <a:buChar char="○"/>
            </a:pPr>
            <a:r>
              <a:rPr b="1" lang="en" sz="1200">
                <a:solidFill>
                  <a:srgbClr val="434343"/>
                </a:solidFill>
                <a:latin typeface="Open Sans"/>
                <a:ea typeface="Open Sans"/>
                <a:cs typeface="Open Sans"/>
                <a:sym typeface="Open Sans"/>
              </a:rPr>
              <a:t>Blended learning:</a:t>
            </a:r>
            <a:r>
              <a:rPr lang="en" sz="1200">
                <a:solidFill>
                  <a:srgbClr val="434343"/>
                </a:solidFill>
                <a:latin typeface="Open Sans"/>
                <a:ea typeface="Open Sans"/>
                <a:cs typeface="Open Sans"/>
                <a:sym typeface="Open Sans"/>
              </a:rPr>
              <a:t> which enables the best of f2f and tech enabled learning. This allows educators to teach a concept in multiple ways.</a:t>
            </a:r>
          </a:p>
          <a:p>
            <a:pPr indent="-304800" lvl="1" marL="914400" rtl="0">
              <a:spcBef>
                <a:spcPts val="0"/>
              </a:spcBef>
              <a:buClr>
                <a:srgbClr val="434343"/>
              </a:buClr>
              <a:buFont typeface="Open Sans"/>
              <a:buChar char="○"/>
            </a:pPr>
            <a:r>
              <a:t/>
            </a:r>
            <a:endParaRPr sz="1200">
              <a:solidFill>
                <a:srgbClr val="434343"/>
              </a:solidFill>
              <a:latin typeface="Open Sans"/>
              <a:ea typeface="Open Sans"/>
              <a:cs typeface="Open Sans"/>
              <a:sym typeface="Open Sans"/>
            </a:endParaRP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The good news is we are starting to see the impact of this in many schools today.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4" name="Shape 644"/>
        <p:cNvGrpSpPr/>
        <p:nvPr/>
      </p:nvGrpSpPr>
      <p:grpSpPr>
        <a:xfrm>
          <a:off x="0" y="0"/>
          <a:ext cx="0" cy="0"/>
          <a:chOff x="0" y="0"/>
          <a:chExt cx="0" cy="0"/>
        </a:xfrm>
      </p:grpSpPr>
      <p:sp>
        <p:nvSpPr>
          <p:cNvPr id="645" name="Shape 64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646" name="Shape 646"/>
          <p:cNvSpPr txBox="1"/>
          <p:nvPr>
            <p:ph idx="1" type="body"/>
          </p:nvPr>
        </p:nvSpPr>
        <p:spPr>
          <a:xfrm>
            <a:off x="914400" y="4343400"/>
            <a:ext cx="5029200" cy="4114800"/>
          </a:xfrm>
          <a:prstGeom prst="rect">
            <a:avLst/>
          </a:prstGeom>
          <a:noFill/>
          <a:ln>
            <a:noFill/>
          </a:ln>
        </p:spPr>
        <p:txBody>
          <a:bodyPr anchorCtr="0" anchor="t" bIns="45700" lIns="91425" rIns="91425" tIns="45700">
            <a:noAutofit/>
          </a:bodyPr>
          <a:lstStyle/>
          <a:p>
            <a:pPr lvl="0" rtl="0">
              <a:spcBef>
                <a:spcPts val="0"/>
              </a:spcBef>
              <a:buClr>
                <a:schemeClr val="dk1"/>
              </a:buClr>
              <a:buFont typeface="Arial"/>
              <a:buNone/>
            </a:pPr>
            <a:r>
              <a:rPr lang="en">
                <a:solidFill>
                  <a:srgbClr val="222222"/>
                </a:solidFill>
              </a:rPr>
              <a:t>We’ve also seen how Google tools have improved student learning and achievement right here in India, in KV schools.</a:t>
            </a:r>
          </a:p>
          <a:p>
            <a:pPr lvl="0" rtl="0">
              <a:spcBef>
                <a:spcPts val="0"/>
              </a:spcBef>
              <a:buClr>
                <a:schemeClr val="dk1"/>
              </a:buClr>
              <a:buFont typeface="Arial"/>
              <a:buNone/>
            </a:pPr>
            <a:r>
              <a:t/>
            </a:r>
            <a:endParaRPr>
              <a:solidFill>
                <a:srgbClr val="222222"/>
              </a:solidFill>
            </a:endParaRPr>
          </a:p>
          <a:p>
            <a:pPr lvl="0" rtl="0">
              <a:spcBef>
                <a:spcPts val="0"/>
              </a:spcBef>
              <a:buClr>
                <a:schemeClr val="dk1"/>
              </a:buClr>
              <a:buFont typeface="Arial"/>
              <a:buNone/>
            </a:pPr>
            <a:r>
              <a:rPr lang="en">
                <a:solidFill>
                  <a:srgbClr val="222222"/>
                </a:solidFill>
              </a:rPr>
              <a:t>In 2014, KV in Delhi implemented 1:1 Chromebooks in grades 3, 5, and 7. They saw dramatic improvements in personalized learning for students with different learning styles</a:t>
            </a:r>
          </a:p>
          <a:p>
            <a:pPr lvl="0" rtl="0">
              <a:spcBef>
                <a:spcPts val="0"/>
              </a:spcBef>
              <a:buClr>
                <a:schemeClr val="dk1"/>
              </a:buClr>
              <a:buFont typeface="Arial"/>
              <a:buNone/>
            </a:pPr>
            <a:r>
              <a:t/>
            </a:r>
            <a:endParaRPr>
              <a:solidFill>
                <a:srgbClr val="222222"/>
              </a:solidFill>
            </a:endParaRPr>
          </a:p>
          <a:p>
            <a:pPr indent="-228600" lvl="0" marL="457200" rtl="0">
              <a:spcBef>
                <a:spcPts val="0"/>
              </a:spcBef>
              <a:buClr>
                <a:srgbClr val="222222"/>
              </a:buClr>
              <a:buChar char="-"/>
            </a:pPr>
            <a:r>
              <a:rPr lang="en">
                <a:solidFill>
                  <a:srgbClr val="222222"/>
                </a:solidFill>
              </a:rPr>
              <a:t>One particular student who never spoke up in class, never raised his hand was seen by teachers as disengaged and he began to lag behind for lack of participation. </a:t>
            </a:r>
          </a:p>
          <a:p>
            <a:pPr indent="-228600" lvl="0" marL="457200" rtl="0">
              <a:spcBef>
                <a:spcPts val="0"/>
              </a:spcBef>
              <a:buClr>
                <a:srgbClr val="222222"/>
              </a:buClr>
              <a:buChar char="-"/>
            </a:pPr>
            <a:r>
              <a:rPr lang="en">
                <a:solidFill>
                  <a:srgbClr val="222222"/>
                </a:solidFill>
              </a:rPr>
              <a:t>After Chromebooks were introduced, this student started writing and commenting. He was able to express in writing what he was too shy to express in words. </a:t>
            </a:r>
          </a:p>
          <a:p>
            <a:pPr lvl="0" rtl="0">
              <a:spcBef>
                <a:spcPts val="0"/>
              </a:spcBef>
              <a:buNone/>
            </a:pPr>
            <a:r>
              <a:t/>
            </a:r>
            <a:endParaRPr>
              <a:solidFill>
                <a:srgbClr val="222222"/>
              </a:solidFill>
            </a:endParaRPr>
          </a:p>
          <a:p>
            <a:pPr lvl="0" rtl="0">
              <a:lnSpc>
                <a:spcPct val="115000"/>
              </a:lnSpc>
              <a:spcBef>
                <a:spcPts val="0"/>
              </a:spcBef>
              <a:buNone/>
            </a:pPr>
            <a:r>
              <a:rPr lang="en">
                <a:solidFill>
                  <a:schemeClr val="dk1"/>
                </a:solidFill>
              </a:rPr>
              <a:t>KV’s research shows a 23 percent uplift in student engagement and a 55 percent increase in ease of explaining concepts with Chromebooks.</a:t>
            </a:r>
          </a:p>
          <a:p>
            <a:pPr lvl="0" rtl="0">
              <a:spcBef>
                <a:spcPts val="0"/>
              </a:spcBef>
              <a:buNone/>
            </a:pPr>
            <a:r>
              <a:t/>
            </a:r>
            <a:endParaRPr>
              <a:solidFill>
                <a:srgbClr val="222222"/>
              </a:solidFill>
            </a:endParaRPr>
          </a:p>
          <a:p>
            <a:pPr lvl="0" rtl="0">
              <a:spcBef>
                <a:spcPts val="0"/>
              </a:spcBef>
              <a:buClr>
                <a:schemeClr val="dk1"/>
              </a:buClr>
              <a:buFont typeface="Arial"/>
              <a:buNone/>
            </a:pPr>
            <a:r>
              <a:rPr lang="en">
                <a:solidFill>
                  <a:srgbClr val="222222"/>
                </a:solidFill>
              </a:rPr>
              <a:t>Private schools are moving to this model with Google. Here in Delhi schools like </a:t>
            </a:r>
            <a:r>
              <a:rPr lang="en">
                <a:solidFill>
                  <a:srgbClr val="FF0000"/>
                </a:solidFill>
              </a:rPr>
              <a:t>Sanskriti, Delhi public school, and RN Podar have already gone Google.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6" name="Shape 316"/>
        <p:cNvGrpSpPr/>
        <p:nvPr/>
      </p:nvGrpSpPr>
      <p:grpSpPr>
        <a:xfrm>
          <a:off x="0" y="0"/>
          <a:ext cx="0" cy="0"/>
          <a:chOff x="0" y="0"/>
          <a:chExt cx="0" cy="0"/>
        </a:xfrm>
      </p:grpSpPr>
      <p:sp>
        <p:nvSpPr>
          <p:cNvPr id="317" name="Shape 3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8" name="Shape 31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400">
              <a:solidFill>
                <a:schemeClr val="dk1"/>
              </a:solidFill>
              <a:highlight>
                <a:srgbClr val="FFFFFF"/>
              </a:highlight>
              <a:latin typeface="Roboto"/>
              <a:ea typeface="Roboto"/>
              <a:cs typeface="Roboto"/>
              <a:sym typeface="Roboto"/>
            </a:endParaRPr>
          </a:p>
          <a:p>
            <a:pPr indent="-317500" lvl="0" marL="457200" rtl="0">
              <a:spcBef>
                <a:spcPts val="0"/>
              </a:spcBef>
              <a:buClr>
                <a:schemeClr val="dk1"/>
              </a:buClr>
              <a:buSzPct val="100000"/>
              <a:buFont typeface="Roboto"/>
            </a:pPr>
            <a:r>
              <a:rPr lang="en" sz="1400">
                <a:solidFill>
                  <a:schemeClr val="dk1"/>
                </a:solidFill>
                <a:highlight>
                  <a:srgbClr val="FFFFFF"/>
                </a:highlight>
                <a:latin typeface="Roboto"/>
                <a:ea typeface="Roboto"/>
                <a:cs typeface="Roboto"/>
                <a:sym typeface="Roboto"/>
              </a:rPr>
              <a:t>At Google For Education, our goal is to help more students feel engaged and love learning, to encourage their curiosity, to let them work together, to explore and create, to learn everyday. This afternoon, we have put together a solution showcase and the  goal  is  to  spark  new  ideas  and  provide  insights  that  can enhance your existing education and technology plans.</a:t>
            </a:r>
          </a:p>
          <a:p>
            <a:pPr lvl="0" rtl="0">
              <a:spcBef>
                <a:spcPts val="0"/>
              </a:spcBef>
              <a:buNone/>
            </a:pPr>
            <a:r>
              <a:t/>
            </a:r>
            <a:endParaRPr sz="1400">
              <a:latin typeface="Roboto"/>
              <a:ea typeface="Roboto"/>
              <a:cs typeface="Roboto"/>
              <a:sym typeface="Robot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2" name="Shape 652"/>
        <p:cNvGrpSpPr/>
        <p:nvPr/>
      </p:nvGrpSpPr>
      <p:grpSpPr>
        <a:xfrm>
          <a:off x="0" y="0"/>
          <a:ext cx="0" cy="0"/>
          <a:chOff x="0" y="0"/>
          <a:chExt cx="0" cy="0"/>
        </a:xfrm>
      </p:grpSpPr>
      <p:sp>
        <p:nvSpPr>
          <p:cNvPr id="653" name="Shape 6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4" name="Shape 6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400"/>
              <a:t>In Goa, Google Educator Group communities have empowered 1500 teachers from 800 schools to create engaging lessons using Google tools. The success of this training and collaborative effort has inspired the Directorate of Education to invest in 6 learning centers to drive teacher enablement statewide.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9" name="Shape 659"/>
        <p:cNvGrpSpPr/>
        <p:nvPr/>
      </p:nvGrpSpPr>
      <p:grpSpPr>
        <a:xfrm>
          <a:off x="0" y="0"/>
          <a:ext cx="0" cy="0"/>
          <a:chOff x="0" y="0"/>
          <a:chExt cx="0" cy="0"/>
        </a:xfrm>
      </p:grpSpPr>
      <p:sp>
        <p:nvSpPr>
          <p:cNvPr id="660" name="Shape 66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661" name="Shape 661"/>
          <p:cNvSpPr txBox="1"/>
          <p:nvPr>
            <p:ph idx="1" type="body"/>
          </p:nvPr>
        </p:nvSpPr>
        <p:spPr>
          <a:xfrm>
            <a:off x="914400" y="4343400"/>
            <a:ext cx="5029200" cy="4114800"/>
          </a:xfrm>
          <a:prstGeom prst="rect">
            <a:avLst/>
          </a:prstGeom>
          <a:noFill/>
          <a:ln>
            <a:noFill/>
          </a:ln>
        </p:spPr>
        <p:txBody>
          <a:bodyPr anchorCtr="0" anchor="t" bIns="45700" lIns="91425" rIns="91425" tIns="45700">
            <a:noAutofit/>
          </a:bodyPr>
          <a:lstStyle/>
          <a:p>
            <a:pPr indent="0" lvl="0" marL="0" marR="0" rtl="0" algn="l">
              <a:lnSpc>
                <a:spcPct val="117999"/>
              </a:lnSpc>
              <a:spcBef>
                <a:spcPts val="0"/>
              </a:spcBef>
              <a:buNone/>
            </a:pPr>
            <a:r>
              <a:rPr lang="en"/>
              <a:t>We’ve also seen our solutions scale. </a:t>
            </a:r>
          </a:p>
          <a:p>
            <a:pPr indent="0" lvl="0" marL="0" marR="0" rtl="0" algn="l">
              <a:lnSpc>
                <a:spcPct val="117999"/>
              </a:lnSpc>
              <a:spcBef>
                <a:spcPts val="0"/>
              </a:spcBef>
              <a:buNone/>
            </a:pPr>
            <a:r>
              <a:t/>
            </a:r>
            <a:endParaRPr/>
          </a:p>
          <a:p>
            <a:pPr indent="0" lvl="0" marL="0" marR="0" rtl="0" algn="l">
              <a:lnSpc>
                <a:spcPct val="117999"/>
              </a:lnSpc>
              <a:spcBef>
                <a:spcPts val="0"/>
              </a:spcBef>
              <a:buNone/>
            </a:pPr>
            <a:r>
              <a:rPr i="0" lang="en" u="none" cap="none" strike="noStrike"/>
              <a:t>The state of Sao Paolo in Brazil was looking for a way to do large-scale assessments, affordably and without needing a ton of training. They turned to Google Forms, and created a model pre-board </a:t>
            </a:r>
            <a:r>
              <a:rPr lang="en"/>
              <a:t>test</a:t>
            </a:r>
            <a:r>
              <a:rPr i="0" lang="en" u="none" cap="none" strike="noStrike"/>
              <a:t> for their PISA exam (programme for international student assessment.) The reporting from the forms </a:t>
            </a:r>
            <a:r>
              <a:rPr lang="en"/>
              <a:t>wa</a:t>
            </a:r>
            <a:r>
              <a:rPr i="0" lang="en" u="none" cap="none" strike="noStrike"/>
              <a:t>s divided by schools, cities and regions, allowing stakeholders to quickly understand what’s going well where (and what isn’t.) They </a:t>
            </a:r>
            <a:r>
              <a:rPr lang="en"/>
              <a:t>could</a:t>
            </a:r>
            <a:r>
              <a:rPr i="0" lang="en" u="none" cap="none" strike="noStrike"/>
              <a:t> also use this as a tool to quickly evaluate how teachers are doing. </a:t>
            </a:r>
          </a:p>
          <a:p>
            <a:pPr indent="0" lvl="0" marL="0" marR="0" rtl="0" algn="l">
              <a:lnSpc>
                <a:spcPct val="117999"/>
              </a:lnSpc>
              <a:spcBef>
                <a:spcPts val="0"/>
              </a:spcBef>
              <a:buNone/>
            </a:pPr>
            <a:r>
              <a:t/>
            </a:r>
            <a:endParaRPr/>
          </a:p>
          <a:p>
            <a:pPr indent="0" lvl="0" marL="0" marR="0" rtl="0" algn="l">
              <a:lnSpc>
                <a:spcPct val="117999"/>
              </a:lnSpc>
              <a:spcBef>
                <a:spcPts val="0"/>
              </a:spcBef>
              <a:buNone/>
            </a:pPr>
            <a:r>
              <a:rPr i="0" lang="en" u="none" cap="none" strike="noStrike"/>
              <a:t>Just 3 weeks after they decided to move to forms, 60k forms had been created and filled out by students. And within just a few months, they’ve been able to offer this online pre-assessment to 600,000 students. They have saved more than 2 million US dollars from making this change.</a:t>
            </a:r>
          </a:p>
          <a:p>
            <a:pPr indent="0" lvl="0" marL="0" marR="0" rtl="0" algn="l">
              <a:lnSpc>
                <a:spcPct val="117999"/>
              </a:lnSpc>
              <a:spcBef>
                <a:spcPts val="0"/>
              </a:spcBef>
              <a:buNone/>
            </a:pPr>
            <a:r>
              <a:t/>
            </a:r>
            <a:endParaRPr i="0" u="none" cap="none" strike="noStrike"/>
          </a:p>
          <a:p>
            <a:pPr indent="0" lvl="0" marL="0" marR="0" rtl="0" algn="l">
              <a:lnSpc>
                <a:spcPct val="117999"/>
              </a:lnSpc>
              <a:spcBef>
                <a:spcPts val="0"/>
              </a:spcBef>
              <a:buNone/>
            </a:pPr>
            <a:r>
              <a:rPr i="0" lang="en" u="none" cap="none" strike="noStrike"/>
              <a:t>Forms is also a fantastic tool for driving personalized learning. Teachers can create quick assessment to check in on how well students are grasping the materials they are studying, and adjust their curriculum as a result. And in the US, beyond forms, Chromebooks have become a tremendous assessment platform for large-scale formal testing, because they are secure, fast and affordable to integrate with any testing platform.</a:t>
            </a:r>
          </a:p>
          <a:p>
            <a:pPr indent="0" lvl="0" marL="0" marR="0" rtl="0" algn="l">
              <a:lnSpc>
                <a:spcPct val="117999"/>
              </a:lnSpc>
              <a:spcBef>
                <a:spcPts val="0"/>
              </a:spcBef>
              <a:buNone/>
            </a:pPr>
            <a:r>
              <a:t/>
            </a:r>
            <a:endParaRPr i="0" u="none" cap="none" strike="noStrike"/>
          </a:p>
          <a:p>
            <a:pPr indent="0" lvl="0" marL="0" marR="0" rtl="0" algn="l">
              <a:lnSpc>
                <a:spcPct val="117999"/>
              </a:lnSpc>
              <a:spcBef>
                <a:spcPts val="0"/>
              </a:spcBef>
              <a:buNone/>
            </a:pPr>
            <a:r>
              <a:rPr i="0" lang="en" u="none" cap="none" strike="noStrike"/>
              <a:t>&lt;Promote demo zone on forms&gt;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7" name="Shape 667"/>
        <p:cNvGrpSpPr/>
        <p:nvPr/>
      </p:nvGrpSpPr>
      <p:grpSpPr>
        <a:xfrm>
          <a:off x="0" y="0"/>
          <a:ext cx="0" cy="0"/>
          <a:chOff x="0" y="0"/>
          <a:chExt cx="0" cy="0"/>
        </a:xfrm>
      </p:grpSpPr>
      <p:sp>
        <p:nvSpPr>
          <p:cNvPr id="668" name="Shape 66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a:noFill/>
          </a:ln>
        </p:spPr>
      </p:sp>
      <p:sp>
        <p:nvSpPr>
          <p:cNvPr id="669" name="Shape 669"/>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lvl="0" rtl="0">
              <a:spcBef>
                <a:spcPts val="1800"/>
              </a:spcBef>
              <a:spcAft>
                <a:spcPts val="400"/>
              </a:spcAft>
              <a:buSzPct val="91666"/>
              <a:buNone/>
            </a:pPr>
            <a:r>
              <a:rPr b="1" lang="en" sz="1200">
                <a:solidFill>
                  <a:schemeClr val="dk1"/>
                </a:solidFill>
                <a:latin typeface="Open Sans"/>
                <a:ea typeface="Open Sans"/>
                <a:cs typeface="Open Sans"/>
                <a:sym typeface="Open Sans"/>
              </a:rPr>
              <a:t>Sollentuna Municipality schools</a:t>
            </a:r>
          </a:p>
          <a:p>
            <a:pPr lvl="0" rtl="0">
              <a:spcBef>
                <a:spcPts val="0"/>
              </a:spcBef>
              <a:buSzPct val="91666"/>
              <a:buNone/>
            </a:pPr>
            <a:r>
              <a:rPr lang="en" sz="1200">
                <a:solidFill>
                  <a:srgbClr val="333333"/>
                </a:solidFill>
                <a:highlight>
                  <a:srgbClr val="FFFFFF"/>
                </a:highlight>
                <a:latin typeface="Open Sans"/>
                <a:ea typeface="Open Sans"/>
                <a:cs typeface="Open Sans"/>
                <a:sym typeface="Open Sans"/>
              </a:rPr>
              <a:t> </a:t>
            </a: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 in Sweden achieved a 19% improvement in literacy and math scores by employing  </a:t>
            </a:r>
            <a:r>
              <a:rPr b="1" lang="en" sz="1200">
                <a:solidFill>
                  <a:srgbClr val="434343"/>
                </a:solidFill>
                <a:latin typeface="Open Sans"/>
                <a:ea typeface="Open Sans"/>
                <a:cs typeface="Open Sans"/>
                <a:sym typeface="Open Sans"/>
              </a:rPr>
              <a:t>a collaborative learning model utilizing  technology</a:t>
            </a:r>
            <a:r>
              <a:rPr lang="en" sz="1200">
                <a:solidFill>
                  <a:srgbClr val="434343"/>
                </a:solidFill>
                <a:latin typeface="Open Sans"/>
                <a:ea typeface="Open Sans"/>
                <a:cs typeface="Open Sans"/>
                <a:sym typeface="Open Sans"/>
              </a:rPr>
              <a:t>. </a:t>
            </a:r>
          </a:p>
          <a:p>
            <a:pPr lvl="0" rtl="0">
              <a:spcBef>
                <a:spcPts val="0"/>
              </a:spcBef>
              <a:buNone/>
            </a:pPr>
            <a:r>
              <a:t/>
            </a:r>
            <a:endParaRPr sz="1200">
              <a:solidFill>
                <a:srgbClr val="434343"/>
              </a:solidFill>
              <a:latin typeface="Open Sans"/>
              <a:ea typeface="Open Sans"/>
              <a:cs typeface="Open Sans"/>
              <a:sym typeface="Open Sans"/>
            </a:endParaRPr>
          </a:p>
          <a:p>
            <a:pPr indent="-304800" lvl="0" marL="457200" rtl="0">
              <a:lnSpc>
                <a:spcPct val="115000"/>
              </a:lnSpc>
              <a:spcBef>
                <a:spcPts val="0"/>
              </a:spcBef>
              <a:buClr>
                <a:srgbClr val="434343"/>
              </a:buClr>
              <a:buSzPct val="100000"/>
              <a:buFont typeface="Open Sans"/>
              <a:buChar char="●"/>
            </a:pPr>
            <a:r>
              <a:rPr lang="en" sz="1200">
                <a:solidFill>
                  <a:schemeClr val="dk1"/>
                </a:solidFill>
                <a:latin typeface="Open Sans"/>
                <a:ea typeface="Open Sans"/>
                <a:cs typeface="Open Sans"/>
                <a:sym typeface="Open Sans"/>
              </a:rPr>
              <a:t>The model used </a:t>
            </a:r>
            <a:r>
              <a:rPr b="1" lang="en" sz="1200">
                <a:solidFill>
                  <a:srgbClr val="434343"/>
                </a:solidFill>
                <a:latin typeface="Open Sans"/>
                <a:ea typeface="Open Sans"/>
                <a:cs typeface="Open Sans"/>
                <a:sym typeface="Open Sans"/>
              </a:rPr>
              <a:t>Google Apps for Education,</a:t>
            </a:r>
            <a:r>
              <a:rPr lang="en" sz="1200">
                <a:solidFill>
                  <a:srgbClr val="434343"/>
                </a:solidFill>
                <a:latin typeface="Open Sans"/>
                <a:ea typeface="Open Sans"/>
                <a:cs typeface="Open Sans"/>
                <a:sym typeface="Open Sans"/>
              </a:rPr>
              <a:t> </a:t>
            </a:r>
            <a:r>
              <a:rPr b="1" lang="en" sz="1200">
                <a:solidFill>
                  <a:srgbClr val="434343"/>
                </a:solidFill>
                <a:latin typeface="Open Sans"/>
                <a:ea typeface="Open Sans"/>
                <a:cs typeface="Open Sans"/>
                <a:sym typeface="Open Sans"/>
              </a:rPr>
              <a:t>Chromebooks and other devices</a:t>
            </a:r>
            <a:r>
              <a:rPr lang="en" sz="1200">
                <a:solidFill>
                  <a:srgbClr val="434343"/>
                </a:solidFill>
                <a:latin typeface="Open Sans"/>
                <a:ea typeface="Open Sans"/>
                <a:cs typeface="Open Sans"/>
                <a:sym typeface="Open Sans"/>
              </a:rPr>
              <a:t> across 10K students in 30 schools</a:t>
            </a:r>
            <a:r>
              <a:rPr lang="en" sz="1200">
                <a:solidFill>
                  <a:schemeClr val="dk1"/>
                </a:solidFill>
                <a:latin typeface="Open Sans"/>
                <a:ea typeface="Open Sans"/>
                <a:cs typeface="Open Sans"/>
                <a:sym typeface="Open Sans"/>
              </a:rPr>
              <a:t> to: </a:t>
            </a:r>
          </a:p>
          <a:p>
            <a:pPr indent="-304800" lvl="1" marL="914400" rtl="0">
              <a:lnSpc>
                <a:spcPct val="115000"/>
              </a:lnSpc>
              <a:spcBef>
                <a:spcPts val="0"/>
              </a:spcBef>
              <a:buClr>
                <a:srgbClr val="434343"/>
              </a:buClr>
              <a:buSzPct val="100000"/>
              <a:buFont typeface="Open Sans"/>
              <a:buChar char="○"/>
            </a:pPr>
            <a:r>
              <a:rPr b="1" lang="en" sz="1200">
                <a:solidFill>
                  <a:schemeClr val="dk1"/>
                </a:solidFill>
                <a:latin typeface="Open Sans"/>
                <a:ea typeface="Open Sans"/>
                <a:cs typeface="Open Sans"/>
                <a:sym typeface="Open Sans"/>
              </a:rPr>
              <a:t>interact in real time</a:t>
            </a:r>
            <a:r>
              <a:rPr lang="en" sz="1200">
                <a:solidFill>
                  <a:schemeClr val="dk1"/>
                </a:solidFill>
                <a:latin typeface="Open Sans"/>
                <a:ea typeface="Open Sans"/>
                <a:cs typeface="Open Sans"/>
                <a:sym typeface="Open Sans"/>
              </a:rPr>
              <a:t> with peers/teachers and </a:t>
            </a:r>
            <a:r>
              <a:rPr b="1" lang="en" sz="1200">
                <a:solidFill>
                  <a:schemeClr val="dk1"/>
                </a:solidFill>
                <a:latin typeface="Open Sans"/>
                <a:ea typeface="Open Sans"/>
                <a:cs typeface="Open Sans"/>
                <a:sym typeface="Open Sans"/>
              </a:rPr>
              <a:t>collaborate on</a:t>
            </a:r>
            <a:r>
              <a:rPr lang="en" sz="1200">
                <a:solidFill>
                  <a:schemeClr val="dk1"/>
                </a:solidFill>
                <a:latin typeface="Open Sans"/>
                <a:ea typeface="Open Sans"/>
                <a:cs typeface="Open Sans"/>
                <a:sym typeface="Open Sans"/>
              </a:rPr>
              <a:t> their approach to a problem </a:t>
            </a:r>
          </a:p>
          <a:p>
            <a:pPr indent="-304800" lvl="1" marL="914400" rtl="0">
              <a:lnSpc>
                <a:spcPct val="115000"/>
              </a:lnSpc>
              <a:spcBef>
                <a:spcPts val="0"/>
              </a:spcBef>
              <a:buClr>
                <a:srgbClr val="434343"/>
              </a:buClr>
              <a:buSzPct val="100000"/>
              <a:buFont typeface="Open Sans"/>
              <a:buChar char="○"/>
            </a:pPr>
            <a:r>
              <a:rPr b="1" lang="en" sz="1200">
                <a:solidFill>
                  <a:schemeClr val="dk1"/>
                </a:solidFill>
                <a:latin typeface="Open Sans"/>
                <a:ea typeface="Open Sans"/>
                <a:cs typeface="Open Sans"/>
                <a:sym typeface="Open Sans"/>
              </a:rPr>
              <a:t>discuss</a:t>
            </a:r>
            <a:r>
              <a:rPr lang="en" sz="1200">
                <a:solidFill>
                  <a:schemeClr val="dk1"/>
                </a:solidFill>
                <a:latin typeface="Open Sans"/>
                <a:ea typeface="Open Sans"/>
                <a:cs typeface="Open Sans"/>
                <a:sym typeface="Open Sans"/>
              </a:rPr>
              <a:t> what they had learned, </a:t>
            </a:r>
          </a:p>
          <a:p>
            <a:pPr indent="-304800" lvl="1" marL="914400" rtl="0">
              <a:lnSpc>
                <a:spcPct val="115000"/>
              </a:lnSpc>
              <a:spcBef>
                <a:spcPts val="0"/>
              </a:spcBef>
              <a:buClr>
                <a:srgbClr val="434343"/>
              </a:buClr>
              <a:buSzPct val="100000"/>
              <a:buFont typeface="Open Sans"/>
              <a:buChar char="○"/>
            </a:pPr>
            <a:r>
              <a:rPr lang="en" sz="1200">
                <a:solidFill>
                  <a:schemeClr val="dk1"/>
                </a:solidFill>
                <a:latin typeface="Open Sans"/>
                <a:ea typeface="Open Sans"/>
                <a:cs typeface="Open Sans"/>
                <a:sym typeface="Open Sans"/>
              </a:rPr>
              <a:t>and</a:t>
            </a:r>
            <a:r>
              <a:rPr b="1" lang="en" sz="1200">
                <a:solidFill>
                  <a:schemeClr val="dk1"/>
                </a:solidFill>
                <a:latin typeface="Open Sans"/>
                <a:ea typeface="Open Sans"/>
                <a:cs typeface="Open Sans"/>
                <a:sym typeface="Open Sans"/>
              </a:rPr>
              <a:t> provide feedback</a:t>
            </a:r>
            <a:r>
              <a:rPr lang="en" sz="1200">
                <a:solidFill>
                  <a:schemeClr val="dk1"/>
                </a:solidFill>
                <a:latin typeface="Open Sans"/>
                <a:ea typeface="Open Sans"/>
                <a:cs typeface="Open Sans"/>
                <a:sym typeface="Open Sans"/>
              </a:rPr>
              <a:t> and </a:t>
            </a:r>
            <a:r>
              <a:rPr b="1" lang="en" sz="1200">
                <a:solidFill>
                  <a:schemeClr val="dk1"/>
                </a:solidFill>
                <a:latin typeface="Open Sans"/>
                <a:ea typeface="Open Sans"/>
                <a:cs typeface="Open Sans"/>
                <a:sym typeface="Open Sans"/>
              </a:rPr>
              <a:t>assessment</a:t>
            </a:r>
            <a:r>
              <a:rPr lang="en" sz="1200">
                <a:solidFill>
                  <a:schemeClr val="dk1"/>
                </a:solidFill>
                <a:latin typeface="Open Sans"/>
                <a:ea typeface="Open Sans"/>
                <a:cs typeface="Open Sans"/>
                <a:sym typeface="Open Sans"/>
              </a:rPr>
              <a:t> for one another </a:t>
            </a:r>
          </a:p>
          <a:p>
            <a:pPr lvl="0" rtl="0">
              <a:lnSpc>
                <a:spcPct val="115000"/>
              </a:lnSpc>
              <a:spcBef>
                <a:spcPts val="0"/>
              </a:spcBef>
              <a:buNone/>
            </a:pPr>
            <a:r>
              <a:t/>
            </a:r>
            <a:endParaRPr sz="1200">
              <a:solidFill>
                <a:schemeClr val="dk1"/>
              </a:solidFill>
              <a:latin typeface="Open Sans"/>
              <a:ea typeface="Open Sans"/>
              <a:cs typeface="Open Sans"/>
              <a:sym typeface="Open Sans"/>
            </a:endParaRPr>
          </a:p>
          <a:p>
            <a:pPr lvl="0" rtl="0">
              <a:lnSpc>
                <a:spcPct val="115000"/>
              </a:lnSpc>
              <a:spcBef>
                <a:spcPts val="0"/>
              </a:spcBef>
              <a:buNone/>
            </a:pPr>
            <a:r>
              <a:t/>
            </a:r>
            <a:endParaRPr sz="1200" strike="sngStrike">
              <a:solidFill>
                <a:srgbClr val="FF0000"/>
              </a:solidFill>
              <a:latin typeface="Open Sans"/>
              <a:ea typeface="Open Sans"/>
              <a:cs typeface="Open Sans"/>
              <a:sym typeface="Open Sans"/>
            </a:endParaRPr>
          </a:p>
          <a:p>
            <a:pPr lvl="0" rtl="0">
              <a:lnSpc>
                <a:spcPct val="115000"/>
              </a:lnSpc>
              <a:spcBef>
                <a:spcPts val="0"/>
              </a:spcBef>
              <a:buNone/>
            </a:pPr>
            <a:r>
              <a:t/>
            </a:r>
            <a:endParaRPr sz="1200">
              <a:solidFill>
                <a:srgbClr val="434343"/>
              </a:solidFill>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3" name="Shape 703"/>
        <p:cNvGrpSpPr/>
        <p:nvPr/>
      </p:nvGrpSpPr>
      <p:grpSpPr>
        <a:xfrm>
          <a:off x="0" y="0"/>
          <a:ext cx="0" cy="0"/>
          <a:chOff x="0" y="0"/>
          <a:chExt cx="0" cy="0"/>
        </a:xfrm>
      </p:grpSpPr>
      <p:sp>
        <p:nvSpPr>
          <p:cNvPr id="704" name="Shape 70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a:noFill/>
          </a:ln>
        </p:spPr>
      </p:sp>
      <p:sp>
        <p:nvSpPr>
          <p:cNvPr id="705" name="Shape 705"/>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There is no substitute for professional development --  </a:t>
            </a:r>
            <a:r>
              <a:rPr lang="en" sz="1200">
                <a:solidFill>
                  <a:schemeClr val="dk1"/>
                </a:solidFill>
                <a:latin typeface="Open Sans"/>
                <a:ea typeface="Open Sans"/>
                <a:cs typeface="Open Sans"/>
                <a:sym typeface="Open Sans"/>
              </a:rPr>
              <a:t>Just like our students, teachers need on-going support</a:t>
            </a:r>
            <a:r>
              <a:rPr lang="en" sz="1200">
                <a:solidFill>
                  <a:srgbClr val="434343"/>
                </a:solidFill>
                <a:latin typeface="Open Sans"/>
                <a:ea typeface="Open Sans"/>
                <a:cs typeface="Open Sans"/>
                <a:sym typeface="Open Sans"/>
              </a:rPr>
              <a:t>. Once students are inside the classroom, the teacher is the single most important factor in their education. </a:t>
            </a:r>
          </a:p>
          <a:p>
            <a:pPr indent="-304800" lvl="0" marL="457200" rtl="0">
              <a:lnSpc>
                <a:spcPct val="120000"/>
              </a:lnSpc>
              <a:spcBef>
                <a:spcPts val="0"/>
              </a:spcBef>
              <a:buClr>
                <a:srgbClr val="434343"/>
              </a:buClr>
              <a:buSzPct val="100000"/>
              <a:buFont typeface="Open Sans"/>
              <a:buChar char="●"/>
            </a:pPr>
            <a:r>
              <a:rPr lang="en" sz="1200">
                <a:solidFill>
                  <a:schemeClr val="dk1"/>
                </a:solidFill>
                <a:highlight>
                  <a:srgbClr val="FFFFFF"/>
                </a:highlight>
                <a:latin typeface="Open Sans"/>
                <a:ea typeface="Open Sans"/>
                <a:cs typeface="Open Sans"/>
                <a:sym typeface="Open Sans"/>
              </a:rPr>
              <a:t>Southern Cross Catholic College in Townsville weaved technical professional development into their schools’ DNA. They created advocates: “e-learning-guides” consisting of IT teachers and IT lovers.</a:t>
            </a:r>
          </a:p>
          <a:p>
            <a:pPr indent="-304800" lvl="1" marL="914400" rtl="0">
              <a:lnSpc>
                <a:spcPct val="120000"/>
              </a:lnSpc>
              <a:spcBef>
                <a:spcPts val="0"/>
              </a:spcBef>
              <a:buClr>
                <a:schemeClr val="dk1"/>
              </a:buClr>
              <a:buSzPct val="100000"/>
              <a:buFont typeface="Open Sans"/>
              <a:buChar char="○"/>
            </a:pPr>
            <a:r>
              <a:rPr lang="en" sz="1200">
                <a:solidFill>
                  <a:schemeClr val="dk1"/>
                </a:solidFill>
                <a:highlight>
                  <a:srgbClr val="FFFFFF"/>
                </a:highlight>
                <a:latin typeface="Open Sans"/>
                <a:ea typeface="Open Sans"/>
                <a:cs typeface="Open Sans"/>
                <a:sym typeface="Open Sans"/>
              </a:rPr>
              <a:t>They wanted to make sure development activities remained top-of-mind for their teachers, so they encouraged them to  </a:t>
            </a:r>
          </a:p>
          <a:p>
            <a:pPr indent="-304800" lvl="2" marL="1371600" rtl="0">
              <a:lnSpc>
                <a:spcPct val="120000"/>
              </a:lnSpc>
              <a:spcBef>
                <a:spcPts val="0"/>
              </a:spcBef>
              <a:buClr>
                <a:schemeClr val="dk1"/>
              </a:buClr>
              <a:buSzPct val="100000"/>
              <a:buFont typeface="Open Sans"/>
              <a:buChar char="■"/>
            </a:pPr>
            <a:r>
              <a:rPr lang="en" sz="1200">
                <a:solidFill>
                  <a:schemeClr val="dk1"/>
                </a:solidFill>
                <a:highlight>
                  <a:srgbClr val="FFFFFF"/>
                </a:highlight>
                <a:latin typeface="Open Sans"/>
                <a:ea typeface="Open Sans"/>
                <a:cs typeface="Open Sans"/>
                <a:sym typeface="Open Sans"/>
              </a:rPr>
              <a:t>Create 7-minute technology  demos in their </a:t>
            </a:r>
            <a:r>
              <a:rPr b="1" lang="en" sz="1200">
                <a:solidFill>
                  <a:schemeClr val="dk1"/>
                </a:solidFill>
                <a:highlight>
                  <a:srgbClr val="FFFFFF"/>
                </a:highlight>
                <a:latin typeface="Open Sans"/>
                <a:ea typeface="Open Sans"/>
                <a:cs typeface="Open Sans"/>
                <a:sym typeface="Open Sans"/>
              </a:rPr>
              <a:t>weekly staff meeting</a:t>
            </a:r>
            <a:r>
              <a:rPr lang="en" sz="1200">
                <a:solidFill>
                  <a:schemeClr val="dk1"/>
                </a:solidFill>
                <a:highlight>
                  <a:srgbClr val="FFFFFF"/>
                </a:highlight>
                <a:latin typeface="Open Sans"/>
                <a:ea typeface="Open Sans"/>
                <a:cs typeface="Open Sans"/>
                <a:sym typeface="Open Sans"/>
              </a:rPr>
              <a:t>. </a:t>
            </a:r>
          </a:p>
          <a:p>
            <a:pPr indent="-304800" lvl="2" marL="1371600" rtl="0">
              <a:lnSpc>
                <a:spcPct val="120000"/>
              </a:lnSpc>
              <a:spcBef>
                <a:spcPts val="0"/>
              </a:spcBef>
              <a:buClr>
                <a:schemeClr val="dk1"/>
              </a:buClr>
              <a:buSzPct val="100000"/>
              <a:buFont typeface="Open Sans"/>
              <a:buChar char="■"/>
            </a:pPr>
            <a:r>
              <a:rPr lang="en" sz="1200">
                <a:solidFill>
                  <a:schemeClr val="dk1"/>
                </a:solidFill>
                <a:highlight>
                  <a:srgbClr val="FFFFFF"/>
                </a:highlight>
                <a:latin typeface="Open Sans"/>
                <a:ea typeface="Open Sans"/>
                <a:cs typeface="Open Sans"/>
                <a:sym typeface="Open Sans"/>
              </a:rPr>
              <a:t>Organized a </a:t>
            </a:r>
            <a:r>
              <a:rPr b="1" lang="en" sz="1200">
                <a:solidFill>
                  <a:schemeClr val="dk1"/>
                </a:solidFill>
                <a:highlight>
                  <a:srgbClr val="FFFFFF"/>
                </a:highlight>
                <a:latin typeface="Open Sans"/>
                <a:ea typeface="Open Sans"/>
                <a:cs typeface="Open Sans"/>
                <a:sym typeface="Open Sans"/>
              </a:rPr>
              <a:t>Techno-Breakfast twice a term</a:t>
            </a:r>
            <a:r>
              <a:rPr lang="en" sz="1200">
                <a:solidFill>
                  <a:schemeClr val="dk1"/>
                </a:solidFill>
                <a:highlight>
                  <a:srgbClr val="FFFFFF"/>
                </a:highlight>
                <a:latin typeface="Open Sans"/>
                <a:ea typeface="Open Sans"/>
                <a:cs typeface="Open Sans"/>
                <a:sym typeface="Open Sans"/>
              </a:rPr>
              <a:t> to give another avenue for teachers to come and learn. </a:t>
            </a:r>
          </a:p>
          <a:p>
            <a:pPr indent="-304800" lvl="2" marL="1371600" rtl="0">
              <a:lnSpc>
                <a:spcPct val="120000"/>
              </a:lnSpc>
              <a:spcBef>
                <a:spcPts val="0"/>
              </a:spcBef>
              <a:buClr>
                <a:schemeClr val="dk1"/>
              </a:buClr>
              <a:buSzPct val="100000"/>
              <a:buFont typeface="Open Sans"/>
              <a:buChar char="■"/>
            </a:pPr>
            <a:r>
              <a:rPr lang="en" sz="1200">
                <a:solidFill>
                  <a:schemeClr val="dk1"/>
                </a:solidFill>
                <a:highlight>
                  <a:srgbClr val="FFFFFF"/>
                </a:highlight>
                <a:latin typeface="Open Sans"/>
                <a:ea typeface="Open Sans"/>
                <a:cs typeface="Open Sans"/>
                <a:sym typeface="Open Sans"/>
              </a:rPr>
              <a:t>And every term they had </a:t>
            </a:r>
            <a:r>
              <a:rPr b="1" lang="en" sz="1200">
                <a:solidFill>
                  <a:schemeClr val="dk1"/>
                </a:solidFill>
                <a:highlight>
                  <a:srgbClr val="FFFFFF"/>
                </a:highlight>
                <a:latin typeface="Open Sans"/>
                <a:ea typeface="Open Sans"/>
                <a:cs typeface="Open Sans"/>
                <a:sym typeface="Open Sans"/>
              </a:rPr>
              <a:t>a formal 1 hour training, centered on the use of tech in the classroom</a:t>
            </a:r>
            <a:r>
              <a:rPr lang="en" sz="1200">
                <a:solidFill>
                  <a:schemeClr val="dk1"/>
                </a:solidFill>
                <a:highlight>
                  <a:srgbClr val="FFFFFF"/>
                </a:highlight>
                <a:latin typeface="Open Sans"/>
                <a:ea typeface="Open Sans"/>
                <a:cs typeface="Open Sans"/>
                <a:sym typeface="Open Sans"/>
              </a:rPr>
              <a:t>.</a:t>
            </a:r>
          </a:p>
          <a:p>
            <a:pPr lvl="0" rtl="0">
              <a:lnSpc>
                <a:spcPct val="120000"/>
              </a:lnSpc>
              <a:spcBef>
                <a:spcPts val="0"/>
              </a:spcBef>
              <a:buNone/>
            </a:pPr>
            <a:r>
              <a:t/>
            </a:r>
            <a:endParaRPr sz="1200">
              <a:solidFill>
                <a:schemeClr val="dk1"/>
              </a:solidFill>
              <a:highlight>
                <a:srgbClr val="FFFFFF"/>
              </a:highlight>
              <a:latin typeface="Open Sans"/>
              <a:ea typeface="Open Sans"/>
              <a:cs typeface="Open Sans"/>
              <a:sym typeface="Open Sans"/>
            </a:endParaRPr>
          </a:p>
          <a:p>
            <a:pPr indent="-304800" lvl="0" marL="457200" rtl="0">
              <a:lnSpc>
                <a:spcPct val="120000"/>
              </a:lnSpc>
              <a:spcBef>
                <a:spcPts val="0"/>
              </a:spcBef>
              <a:buClr>
                <a:schemeClr val="dk1"/>
              </a:buClr>
              <a:buSzPct val="100000"/>
              <a:buFont typeface="Open Sans"/>
              <a:buChar char="●"/>
            </a:pPr>
            <a:r>
              <a:rPr i="1" lang="en" sz="1200">
                <a:solidFill>
                  <a:schemeClr val="dk1"/>
                </a:solidFill>
                <a:highlight>
                  <a:srgbClr val="FFFFFF"/>
                </a:highlight>
                <a:latin typeface="Open Sans"/>
                <a:ea typeface="Open Sans"/>
                <a:cs typeface="Open Sans"/>
                <a:sym typeface="Open Sans"/>
              </a:rPr>
              <a:t>With all of these programs, professional development became an everyday “community activity”</a:t>
            </a:r>
            <a:r>
              <a:rPr lang="en" sz="1200">
                <a:solidFill>
                  <a:schemeClr val="dk1"/>
                </a:solidFill>
                <a:highlight>
                  <a:srgbClr val="FFFFFF"/>
                </a:highlight>
                <a:latin typeface="Open Sans"/>
                <a:ea typeface="Open Sans"/>
                <a:cs typeface="Open Sans"/>
                <a:sym typeface="Open Sans"/>
              </a:rPr>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6" name="Shape 746"/>
        <p:cNvGrpSpPr/>
        <p:nvPr/>
      </p:nvGrpSpPr>
      <p:grpSpPr>
        <a:xfrm>
          <a:off x="0" y="0"/>
          <a:ext cx="0" cy="0"/>
          <a:chOff x="0" y="0"/>
          <a:chExt cx="0" cy="0"/>
        </a:xfrm>
      </p:grpSpPr>
      <p:sp>
        <p:nvSpPr>
          <p:cNvPr id="747" name="Shape 74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748" name="Shape 748"/>
          <p:cNvSpPr txBox="1"/>
          <p:nvPr>
            <p:ph idx="1" type="body"/>
          </p:nvPr>
        </p:nvSpPr>
        <p:spPr>
          <a:xfrm>
            <a:off x="914400" y="4343400"/>
            <a:ext cx="5029200" cy="4114800"/>
          </a:xfrm>
          <a:prstGeom prst="rect">
            <a:avLst/>
          </a:prstGeom>
          <a:noFill/>
          <a:ln>
            <a:noFill/>
          </a:ln>
        </p:spPr>
        <p:txBody>
          <a:bodyPr anchorCtr="0" anchor="t" bIns="45700" lIns="91425" rIns="91425" tIns="45700">
            <a:noAutofit/>
          </a:bodyPr>
          <a:lstStyle/>
          <a:p>
            <a:pPr indent="-228600" lvl="0" marL="457200" rtl="0">
              <a:spcBef>
                <a:spcPts val="0"/>
              </a:spcBef>
              <a:buClr>
                <a:schemeClr val="dk1"/>
              </a:buClr>
              <a:buFont typeface="Roboto"/>
            </a:pPr>
            <a:r>
              <a:t/>
            </a:r>
            <a:endParaRPr>
              <a:solidFill>
                <a:schemeClr val="dk1"/>
              </a:solidFill>
              <a:latin typeface="Roboto"/>
              <a:ea typeface="Roboto"/>
              <a:cs typeface="Roboto"/>
              <a:sym typeface="Robot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0" name="Shape 760"/>
        <p:cNvGrpSpPr/>
        <p:nvPr/>
      </p:nvGrpSpPr>
      <p:grpSpPr>
        <a:xfrm>
          <a:off x="0" y="0"/>
          <a:ext cx="0" cy="0"/>
          <a:chOff x="0" y="0"/>
          <a:chExt cx="0" cy="0"/>
        </a:xfrm>
      </p:grpSpPr>
      <p:sp>
        <p:nvSpPr>
          <p:cNvPr id="761" name="Shape 76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a:noFill/>
          </a:ln>
        </p:spPr>
      </p:sp>
      <p:sp>
        <p:nvSpPr>
          <p:cNvPr id="762" name="Shape 762"/>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indent="-304800" lvl="0" marL="457200" rtl="0">
              <a:lnSpc>
                <a:spcPct val="115000"/>
              </a:lnSpc>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And what if teachers could learn not just from peers in their own schools, but also from other schools in the neighborhood or in the city or any part of the world? </a:t>
            </a:r>
          </a:p>
          <a:p>
            <a:pPr lvl="0" rtl="0">
              <a:lnSpc>
                <a:spcPct val="115000"/>
              </a:lnSpc>
              <a:spcBef>
                <a:spcPts val="0"/>
              </a:spcBef>
              <a:buNone/>
            </a:pPr>
            <a:r>
              <a:t/>
            </a:r>
            <a:endParaRPr sz="1200">
              <a:solidFill>
                <a:schemeClr val="dk1"/>
              </a:solidFill>
              <a:latin typeface="Open Sans"/>
              <a:ea typeface="Open Sans"/>
              <a:cs typeface="Open Sans"/>
              <a:sym typeface="Open Sans"/>
            </a:endParaRPr>
          </a:p>
          <a:p>
            <a:pPr indent="-304800" lvl="0" marL="457200" rtl="0">
              <a:lnSpc>
                <a:spcPct val="115000"/>
              </a:lnSpc>
              <a:spcBef>
                <a:spcPts val="0"/>
              </a:spcBef>
              <a:buClr>
                <a:schemeClr val="dk1"/>
              </a:buClr>
              <a:buSzPct val="100000"/>
              <a:buFont typeface="Open Sans"/>
              <a:buChar char="●"/>
            </a:pPr>
            <a:r>
              <a:rPr lang="en" sz="1200">
                <a:solidFill>
                  <a:schemeClr val="dk1"/>
                </a:solidFill>
                <a:latin typeface="Open Sans"/>
                <a:ea typeface="Open Sans"/>
                <a:cs typeface="Open Sans"/>
                <a:sym typeface="Open Sans"/>
              </a:rPr>
              <a:t>We have seen great </a:t>
            </a:r>
            <a:r>
              <a:rPr b="1" lang="en" sz="1200">
                <a:solidFill>
                  <a:schemeClr val="dk1"/>
                </a:solidFill>
                <a:latin typeface="Open Sans"/>
                <a:ea typeface="Open Sans"/>
                <a:cs typeface="Open Sans"/>
                <a:sym typeface="Open Sans"/>
              </a:rPr>
              <a:t>power in teacher networks</a:t>
            </a:r>
            <a:r>
              <a:rPr lang="en" sz="1200">
                <a:solidFill>
                  <a:schemeClr val="dk1"/>
                </a:solidFill>
                <a:latin typeface="Open Sans"/>
                <a:ea typeface="Open Sans"/>
                <a:cs typeface="Open Sans"/>
                <a:sym typeface="Open Sans"/>
              </a:rPr>
              <a:t>  -- every time we’ve launched Google Educator Groups in a country. </a:t>
            </a:r>
          </a:p>
          <a:p>
            <a:pPr indent="-304800" lvl="0" marL="457200" rtl="0">
              <a:lnSpc>
                <a:spcPct val="115000"/>
              </a:lnSpc>
              <a:spcBef>
                <a:spcPts val="0"/>
              </a:spcBef>
              <a:buClr>
                <a:schemeClr val="dk1"/>
              </a:buClr>
              <a:buFont typeface="Open Sans"/>
              <a:buChar char="●"/>
            </a:pPr>
            <a:r>
              <a:t/>
            </a:r>
            <a:endParaRPr sz="1200">
              <a:solidFill>
                <a:schemeClr val="dk1"/>
              </a:solidFill>
              <a:latin typeface="Open Sans"/>
              <a:ea typeface="Open Sans"/>
              <a:cs typeface="Open Sans"/>
              <a:sym typeface="Open Sans"/>
            </a:endParaRPr>
          </a:p>
          <a:p>
            <a:pPr indent="-304800" lvl="0" marL="457200" rtl="0">
              <a:lnSpc>
                <a:spcPct val="115000"/>
              </a:lnSpc>
              <a:spcBef>
                <a:spcPts val="0"/>
              </a:spcBef>
              <a:buClr>
                <a:schemeClr val="dk1"/>
              </a:buClr>
              <a:buSzPct val="100000"/>
              <a:buFont typeface="Open Sans"/>
              <a:buChar char="●"/>
            </a:pPr>
            <a:r>
              <a:rPr lang="en" sz="1200">
                <a:solidFill>
                  <a:schemeClr val="dk1"/>
                </a:solidFill>
                <a:latin typeface="Open Sans"/>
                <a:ea typeface="Open Sans"/>
                <a:cs typeface="Open Sans"/>
                <a:sym typeface="Open Sans"/>
              </a:rPr>
              <a:t>This is a </a:t>
            </a:r>
            <a:r>
              <a:rPr b="1" lang="en" sz="1200">
                <a:solidFill>
                  <a:schemeClr val="dk1"/>
                </a:solidFill>
                <a:latin typeface="Open Sans"/>
                <a:ea typeface="Open Sans"/>
                <a:cs typeface="Open Sans"/>
                <a:sym typeface="Open Sans"/>
              </a:rPr>
              <a:t>community program for educators</a:t>
            </a:r>
            <a:r>
              <a:rPr lang="en" sz="1200">
                <a:solidFill>
                  <a:schemeClr val="dk1"/>
                </a:solidFill>
                <a:latin typeface="Open Sans"/>
                <a:ea typeface="Open Sans"/>
                <a:cs typeface="Open Sans"/>
                <a:sym typeface="Open Sans"/>
              </a:rPr>
              <a:t> who learn, share, and inspire each other to </a:t>
            </a:r>
            <a:r>
              <a:rPr b="1" lang="en" sz="1200">
                <a:solidFill>
                  <a:schemeClr val="dk1"/>
                </a:solidFill>
                <a:latin typeface="Open Sans"/>
                <a:ea typeface="Open Sans"/>
                <a:cs typeface="Open Sans"/>
                <a:sym typeface="Open Sans"/>
              </a:rPr>
              <a:t>meet the needs </a:t>
            </a:r>
            <a:r>
              <a:rPr lang="en" sz="1200">
                <a:solidFill>
                  <a:schemeClr val="dk1"/>
                </a:solidFill>
                <a:latin typeface="Open Sans"/>
                <a:ea typeface="Open Sans"/>
                <a:cs typeface="Open Sans"/>
                <a:sym typeface="Open Sans"/>
              </a:rPr>
              <a:t>of their students</a:t>
            </a:r>
            <a:r>
              <a:rPr b="1" lang="en" sz="1200">
                <a:solidFill>
                  <a:schemeClr val="dk1"/>
                </a:solidFill>
                <a:latin typeface="Open Sans"/>
                <a:ea typeface="Open Sans"/>
                <a:cs typeface="Open Sans"/>
                <a:sym typeface="Open Sans"/>
              </a:rPr>
              <a:t> through technology tools</a:t>
            </a:r>
            <a:r>
              <a:rPr lang="en" sz="1200">
                <a:solidFill>
                  <a:schemeClr val="dk1"/>
                </a:solidFill>
                <a:latin typeface="Open Sans"/>
                <a:ea typeface="Open Sans"/>
                <a:cs typeface="Open Sans"/>
                <a:sym typeface="Open Sans"/>
              </a:rPr>
              <a:t>.</a:t>
            </a:r>
          </a:p>
          <a:p>
            <a:pPr indent="-304800" lvl="0" marL="457200" rtl="0">
              <a:lnSpc>
                <a:spcPct val="115000"/>
              </a:lnSpc>
              <a:spcBef>
                <a:spcPts val="0"/>
              </a:spcBef>
              <a:buClr>
                <a:schemeClr val="dk1"/>
              </a:buClr>
              <a:buSzPct val="100000"/>
              <a:buFont typeface="Open Sans"/>
              <a:buChar char="●"/>
            </a:pPr>
            <a:r>
              <a:rPr lang="en" sz="1200">
                <a:solidFill>
                  <a:schemeClr val="dk1"/>
                </a:solidFill>
                <a:latin typeface="Open Sans"/>
                <a:ea typeface="Open Sans"/>
                <a:cs typeface="Open Sans"/>
                <a:sym typeface="Open Sans"/>
              </a:rPr>
              <a:t>So a teacher in Chicago facing similar challenge as a teacher in Melbourne can </a:t>
            </a:r>
            <a:r>
              <a:rPr b="1" lang="en" sz="1200">
                <a:solidFill>
                  <a:schemeClr val="dk1"/>
                </a:solidFill>
                <a:latin typeface="Open Sans"/>
                <a:ea typeface="Open Sans"/>
                <a:cs typeface="Open Sans"/>
                <a:sym typeface="Open Sans"/>
              </a:rPr>
              <a:t>exchange practical lessons</a:t>
            </a:r>
            <a:r>
              <a:rPr lang="en" sz="1200">
                <a:solidFill>
                  <a:schemeClr val="dk1"/>
                </a:solidFill>
                <a:latin typeface="Open Sans"/>
                <a:ea typeface="Open Sans"/>
                <a:cs typeface="Open Sans"/>
                <a:sym typeface="Open Sans"/>
              </a:rPr>
              <a:t> that can be applied to upcoming classes. </a:t>
            </a:r>
          </a:p>
          <a:p>
            <a:pPr indent="-304800" lvl="0" marL="457200" rtl="0">
              <a:lnSpc>
                <a:spcPct val="115000"/>
              </a:lnSpc>
              <a:spcBef>
                <a:spcPts val="0"/>
              </a:spcBef>
              <a:buClr>
                <a:schemeClr val="dk1"/>
              </a:buClr>
              <a:buSzPct val="100000"/>
              <a:buFont typeface="Open Sans"/>
              <a:buChar char="●"/>
            </a:pPr>
            <a:r>
              <a:rPr lang="en" sz="1200">
                <a:solidFill>
                  <a:schemeClr val="dk1"/>
                </a:solidFill>
                <a:latin typeface="Open Sans"/>
                <a:ea typeface="Open Sans"/>
                <a:cs typeface="Open Sans"/>
                <a:sym typeface="Open Sans"/>
              </a:rPr>
              <a:t>Today, Google Educator Groups are active in 38 countries we have 8 chapters in Australia and 6 in New Zealand.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3" name="Shape 773"/>
        <p:cNvGrpSpPr/>
        <p:nvPr/>
      </p:nvGrpSpPr>
      <p:grpSpPr>
        <a:xfrm>
          <a:off x="0" y="0"/>
          <a:ext cx="0" cy="0"/>
          <a:chOff x="0" y="0"/>
          <a:chExt cx="0" cy="0"/>
        </a:xfrm>
      </p:grpSpPr>
      <p:sp>
        <p:nvSpPr>
          <p:cNvPr id="774" name="Shape 77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a:noFill/>
          </a:ln>
        </p:spPr>
      </p:sp>
      <p:sp>
        <p:nvSpPr>
          <p:cNvPr id="775" name="Shape 775"/>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We saw earlier </a:t>
            </a:r>
            <a:r>
              <a:rPr b="1" lang="en" sz="1200">
                <a:solidFill>
                  <a:srgbClr val="434343"/>
                </a:solidFill>
                <a:latin typeface="Open Sans"/>
                <a:ea typeface="Open Sans"/>
                <a:cs typeface="Open Sans"/>
                <a:sym typeface="Open Sans"/>
              </a:rPr>
              <a:t>why technology</a:t>
            </a:r>
            <a:r>
              <a:rPr lang="en" sz="1200">
                <a:solidFill>
                  <a:srgbClr val="434343"/>
                </a:solidFill>
                <a:latin typeface="Open Sans"/>
                <a:ea typeface="Open Sans"/>
                <a:cs typeface="Open Sans"/>
                <a:sym typeface="Open Sans"/>
              </a:rPr>
              <a:t> plays an important role in </a:t>
            </a:r>
            <a:r>
              <a:rPr b="1" lang="en" sz="1200">
                <a:solidFill>
                  <a:srgbClr val="434343"/>
                </a:solidFill>
                <a:latin typeface="Open Sans"/>
                <a:ea typeface="Open Sans"/>
                <a:cs typeface="Open Sans"/>
                <a:sym typeface="Open Sans"/>
              </a:rPr>
              <a:t>preparing today’s students for tomorrow</a:t>
            </a:r>
            <a:r>
              <a:rPr lang="en" sz="1200">
                <a:solidFill>
                  <a:srgbClr val="434343"/>
                </a:solidFill>
                <a:latin typeface="Open Sans"/>
                <a:ea typeface="Open Sans"/>
                <a:cs typeface="Open Sans"/>
                <a:sym typeface="Open Sans"/>
              </a:rPr>
              <a:t>. </a:t>
            </a:r>
          </a:p>
          <a:p>
            <a:pPr indent="-304800" lvl="0" marL="457200" rtl="0">
              <a:spcBef>
                <a:spcPts val="0"/>
              </a:spcBef>
              <a:buClr>
                <a:srgbClr val="434343"/>
              </a:buClr>
              <a:buFont typeface="Open Sans"/>
              <a:buChar char="●"/>
            </a:pPr>
            <a:r>
              <a:t/>
            </a:r>
            <a:endParaRPr sz="1200">
              <a:solidFill>
                <a:srgbClr val="434343"/>
              </a:solidFill>
              <a:latin typeface="Open Sans"/>
              <a:ea typeface="Open Sans"/>
              <a:cs typeface="Open Sans"/>
              <a:sym typeface="Open Sans"/>
            </a:endParaRP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Let’s be clear -- </a:t>
            </a:r>
            <a:r>
              <a:rPr b="1" lang="en" sz="1200">
                <a:solidFill>
                  <a:srgbClr val="434343"/>
                </a:solidFill>
                <a:latin typeface="Open Sans"/>
                <a:ea typeface="Open Sans"/>
                <a:cs typeface="Open Sans"/>
                <a:sym typeface="Open Sans"/>
              </a:rPr>
              <a:t>technology is the last piece</a:t>
            </a:r>
            <a:r>
              <a:rPr lang="en" sz="1200">
                <a:solidFill>
                  <a:srgbClr val="434343"/>
                </a:solidFill>
                <a:latin typeface="Open Sans"/>
                <a:ea typeface="Open Sans"/>
                <a:cs typeface="Open Sans"/>
                <a:sym typeface="Open Sans"/>
              </a:rPr>
              <a:t> in the puzzle. </a:t>
            </a: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Once agreed learning goals are in place and your teachers, students and parents are ready for the challenge, </a:t>
            </a:r>
            <a:r>
              <a:rPr b="1" lang="en" sz="1200">
                <a:solidFill>
                  <a:srgbClr val="434343"/>
                </a:solidFill>
                <a:latin typeface="Open Sans"/>
                <a:ea typeface="Open Sans"/>
                <a:cs typeface="Open Sans"/>
                <a:sym typeface="Open Sans"/>
              </a:rPr>
              <a:t>here is a framework you can use </a:t>
            </a:r>
            <a:r>
              <a:rPr lang="en" sz="1200">
                <a:solidFill>
                  <a:srgbClr val="434343"/>
                </a:solidFill>
                <a:latin typeface="Open Sans"/>
                <a:ea typeface="Open Sans"/>
                <a:cs typeface="Open Sans"/>
                <a:sym typeface="Open Sans"/>
              </a:rPr>
              <a:t>to evaluate tech tools</a:t>
            </a:r>
            <a:r>
              <a:rPr b="1" lang="en" sz="1200">
                <a:solidFill>
                  <a:srgbClr val="434343"/>
                </a:solidFill>
                <a:latin typeface="Open Sans"/>
                <a:ea typeface="Open Sans"/>
                <a:cs typeface="Open Sans"/>
                <a:sym typeface="Open Sans"/>
              </a:rPr>
              <a:t>:</a:t>
            </a:r>
          </a:p>
          <a:p>
            <a:pPr lvl="0" rtl="0">
              <a:spcBef>
                <a:spcPts val="0"/>
              </a:spcBef>
              <a:buNone/>
            </a:pPr>
            <a:r>
              <a:t/>
            </a:r>
            <a:endParaRPr sz="1200">
              <a:solidFill>
                <a:srgbClr val="434343"/>
              </a:solidFill>
              <a:latin typeface="Open Sans"/>
              <a:ea typeface="Open Sans"/>
              <a:cs typeface="Open Sans"/>
              <a:sym typeface="Open Sans"/>
            </a:endParaRP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A technological solution we should satisfy three key attributes: </a:t>
            </a:r>
            <a:r>
              <a:rPr b="1" lang="en" sz="1200">
                <a:solidFill>
                  <a:srgbClr val="434343"/>
                </a:solidFill>
                <a:latin typeface="Open Sans"/>
                <a:ea typeface="Open Sans"/>
                <a:cs typeface="Open Sans"/>
                <a:sym typeface="Open Sans"/>
              </a:rPr>
              <a:t>Sustainability, Equity and Impact</a:t>
            </a: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 </a:t>
            </a:r>
          </a:p>
          <a:p>
            <a:pPr lvl="0" rtl="0">
              <a:spcBef>
                <a:spcPts val="0"/>
              </a:spcBef>
              <a:buNone/>
            </a:pPr>
            <a:r>
              <a:t/>
            </a:r>
            <a:endParaRPr b="1" sz="1200">
              <a:solidFill>
                <a:srgbClr val="434343"/>
              </a:solidFill>
              <a:latin typeface="Open Sans"/>
              <a:ea typeface="Open Sans"/>
              <a:cs typeface="Open Sans"/>
              <a:sym typeface="Open Sans"/>
            </a:endParaRP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Is the solution </a:t>
            </a:r>
            <a:r>
              <a:rPr b="1" lang="en" sz="1200">
                <a:solidFill>
                  <a:srgbClr val="434343"/>
                </a:solidFill>
                <a:latin typeface="Open Sans"/>
                <a:ea typeface="Open Sans"/>
                <a:cs typeface="Open Sans"/>
                <a:sym typeface="Open Sans"/>
              </a:rPr>
              <a:t>sustainable?</a:t>
            </a:r>
            <a:r>
              <a:rPr lang="en" sz="1200">
                <a:solidFill>
                  <a:srgbClr val="434343"/>
                </a:solidFill>
                <a:latin typeface="Open Sans"/>
                <a:ea typeface="Open Sans"/>
                <a:cs typeface="Open Sans"/>
                <a:sym typeface="Open Sans"/>
              </a:rPr>
              <a:t>  How are we defining this...</a:t>
            </a:r>
          </a:p>
          <a:p>
            <a:pPr indent="-304800" lvl="1" marL="9144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Is it </a:t>
            </a:r>
            <a:r>
              <a:rPr b="1" lang="en" sz="1200">
                <a:solidFill>
                  <a:srgbClr val="434343"/>
                </a:solidFill>
                <a:latin typeface="Open Sans"/>
                <a:ea typeface="Open Sans"/>
                <a:cs typeface="Open Sans"/>
                <a:sym typeface="Open Sans"/>
              </a:rPr>
              <a:t>simple</a:t>
            </a:r>
            <a:r>
              <a:rPr lang="en" sz="1200">
                <a:solidFill>
                  <a:srgbClr val="434343"/>
                </a:solidFill>
                <a:latin typeface="Open Sans"/>
                <a:ea typeface="Open Sans"/>
                <a:cs typeface="Open Sans"/>
                <a:sym typeface="Open Sans"/>
              </a:rPr>
              <a:t> to use </a:t>
            </a:r>
          </a:p>
          <a:p>
            <a:pPr indent="-304800" lvl="1" marL="9144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Is it </a:t>
            </a:r>
            <a:r>
              <a:rPr b="1" lang="en" sz="1200">
                <a:solidFill>
                  <a:srgbClr val="434343"/>
                </a:solidFill>
                <a:latin typeface="Open Sans"/>
                <a:ea typeface="Open Sans"/>
                <a:cs typeface="Open Sans"/>
                <a:sym typeface="Open Sans"/>
              </a:rPr>
              <a:t>flexible,</a:t>
            </a:r>
            <a:r>
              <a:rPr lang="en" sz="1200">
                <a:solidFill>
                  <a:srgbClr val="434343"/>
                </a:solidFill>
                <a:latin typeface="Open Sans"/>
                <a:ea typeface="Open Sans"/>
                <a:cs typeface="Open Sans"/>
                <a:sym typeface="Open Sans"/>
              </a:rPr>
              <a:t> can it change with the times</a:t>
            </a:r>
          </a:p>
          <a:p>
            <a:pPr indent="-304800" lvl="1" marL="9144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What are the </a:t>
            </a:r>
            <a:r>
              <a:rPr b="1" lang="en" sz="1200">
                <a:solidFill>
                  <a:srgbClr val="434343"/>
                </a:solidFill>
                <a:latin typeface="Open Sans"/>
                <a:ea typeface="Open Sans"/>
                <a:cs typeface="Open Sans"/>
                <a:sym typeface="Open Sans"/>
              </a:rPr>
              <a:t>recurring costs to maintain</a:t>
            </a:r>
            <a:r>
              <a:rPr lang="en" sz="1200">
                <a:solidFill>
                  <a:srgbClr val="434343"/>
                </a:solidFill>
                <a:latin typeface="Open Sans"/>
                <a:ea typeface="Open Sans"/>
                <a:cs typeface="Open Sans"/>
                <a:sym typeface="Open Sans"/>
              </a:rPr>
              <a:t> a solution? Our surveys show close to 40% of schools indicate budgets as their biggest barrier. So that recurring cost element is a critical consideration.</a:t>
            </a:r>
          </a:p>
          <a:p>
            <a:pPr lvl="0" rtl="0">
              <a:spcBef>
                <a:spcPts val="0"/>
              </a:spcBef>
              <a:buNone/>
            </a:pPr>
            <a:r>
              <a:t/>
            </a:r>
            <a:endParaRPr sz="1200">
              <a:solidFill>
                <a:srgbClr val="434343"/>
              </a:solidFill>
              <a:latin typeface="Open Sans"/>
              <a:ea typeface="Open Sans"/>
              <a:cs typeface="Open Sans"/>
              <a:sym typeface="Open Sans"/>
            </a:endParaRP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Is your solution promoting</a:t>
            </a:r>
            <a:r>
              <a:rPr b="1" lang="en" sz="1200">
                <a:solidFill>
                  <a:srgbClr val="434343"/>
                </a:solidFill>
                <a:latin typeface="Open Sans"/>
                <a:ea typeface="Open Sans"/>
                <a:cs typeface="Open Sans"/>
                <a:sym typeface="Open Sans"/>
              </a:rPr>
              <a:t> equity</a:t>
            </a:r>
            <a:r>
              <a:rPr lang="en" sz="1200">
                <a:solidFill>
                  <a:srgbClr val="434343"/>
                </a:solidFill>
                <a:latin typeface="Open Sans"/>
                <a:ea typeface="Open Sans"/>
                <a:cs typeface="Open Sans"/>
                <a:sym typeface="Open Sans"/>
              </a:rPr>
              <a:t>: </a:t>
            </a:r>
          </a:p>
          <a:p>
            <a:pPr indent="-304800" lvl="1" marL="9144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Is the </a:t>
            </a:r>
            <a:r>
              <a:rPr b="1" lang="en" sz="1200">
                <a:solidFill>
                  <a:srgbClr val="434343"/>
                </a:solidFill>
                <a:latin typeface="Open Sans"/>
                <a:ea typeface="Open Sans"/>
                <a:cs typeface="Open Sans"/>
                <a:sym typeface="Open Sans"/>
              </a:rPr>
              <a:t>available for every student</a:t>
            </a:r>
            <a:r>
              <a:rPr lang="en" sz="1200">
                <a:solidFill>
                  <a:srgbClr val="434343"/>
                </a:solidFill>
                <a:latin typeface="Open Sans"/>
                <a:ea typeface="Open Sans"/>
                <a:cs typeface="Open Sans"/>
                <a:sym typeface="Open Sans"/>
              </a:rPr>
              <a:t> in your school</a:t>
            </a:r>
          </a:p>
          <a:p>
            <a:pPr indent="-304800" lvl="1" marL="9144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If you have a BYOD model, is there a </a:t>
            </a:r>
            <a:r>
              <a:rPr b="1" lang="en" sz="1200">
                <a:solidFill>
                  <a:srgbClr val="434343"/>
                </a:solidFill>
                <a:latin typeface="Open Sans"/>
                <a:ea typeface="Open Sans"/>
                <a:cs typeface="Open Sans"/>
                <a:sym typeface="Open Sans"/>
              </a:rPr>
              <a:t>loaner or funding program</a:t>
            </a:r>
            <a:r>
              <a:rPr lang="en" sz="1200">
                <a:solidFill>
                  <a:srgbClr val="434343"/>
                </a:solidFill>
                <a:latin typeface="Open Sans"/>
                <a:ea typeface="Open Sans"/>
                <a:cs typeface="Open Sans"/>
                <a:sym typeface="Open Sans"/>
              </a:rPr>
              <a:t> to support the less affluent students -- this also applies to connectivity and content as well as devices. </a:t>
            </a:r>
          </a:p>
          <a:p>
            <a:pPr indent="-69850" lvl="0" marL="457200" rtl="0">
              <a:spcBef>
                <a:spcPts val="0"/>
              </a:spcBef>
              <a:buNone/>
            </a:pPr>
            <a:r>
              <a:t/>
            </a:r>
            <a:endParaRPr sz="1200">
              <a:solidFill>
                <a:srgbClr val="434343"/>
              </a:solidFill>
              <a:latin typeface="Open Sans"/>
              <a:ea typeface="Open Sans"/>
              <a:cs typeface="Open Sans"/>
              <a:sym typeface="Open Sans"/>
            </a:endParaRP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Finally </a:t>
            </a:r>
            <a:r>
              <a:rPr b="1" lang="en" sz="1200">
                <a:solidFill>
                  <a:srgbClr val="434343"/>
                </a:solidFill>
                <a:latin typeface="Open Sans"/>
                <a:ea typeface="Open Sans"/>
                <a:cs typeface="Open Sans"/>
                <a:sym typeface="Open Sans"/>
              </a:rPr>
              <a:t>impact matters the most</a:t>
            </a:r>
            <a:r>
              <a:rPr lang="en" sz="1200">
                <a:solidFill>
                  <a:srgbClr val="434343"/>
                </a:solidFill>
                <a:latin typeface="Open Sans"/>
                <a:ea typeface="Open Sans"/>
                <a:cs typeface="Open Sans"/>
                <a:sym typeface="Open Sans"/>
              </a:rPr>
              <a:t>: </a:t>
            </a:r>
          </a:p>
          <a:p>
            <a:pPr indent="-304800" lvl="1" marL="9144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What are you </a:t>
            </a:r>
            <a:r>
              <a:rPr b="1" lang="en" sz="1200">
                <a:solidFill>
                  <a:srgbClr val="434343"/>
                </a:solidFill>
                <a:latin typeface="Open Sans"/>
                <a:ea typeface="Open Sans"/>
                <a:cs typeface="Open Sans"/>
                <a:sym typeface="Open Sans"/>
              </a:rPr>
              <a:t>accomplishing above and beyond</a:t>
            </a:r>
            <a:r>
              <a:rPr lang="en" sz="1200">
                <a:solidFill>
                  <a:srgbClr val="434343"/>
                </a:solidFill>
                <a:latin typeface="Open Sans"/>
                <a:ea typeface="Open Sans"/>
                <a:cs typeface="Open Sans"/>
                <a:sym typeface="Open Sans"/>
              </a:rPr>
              <a:t> your current program by introducing technology? </a:t>
            </a:r>
          </a:p>
          <a:p>
            <a:pPr indent="-304800" lvl="1" marL="9144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How are the </a:t>
            </a:r>
            <a:r>
              <a:rPr b="1" lang="en" sz="1200">
                <a:solidFill>
                  <a:srgbClr val="434343"/>
                </a:solidFill>
                <a:latin typeface="Open Sans"/>
                <a:ea typeface="Open Sans"/>
                <a:cs typeface="Open Sans"/>
                <a:sym typeface="Open Sans"/>
              </a:rPr>
              <a:t>tools helping to build</a:t>
            </a:r>
            <a:r>
              <a:rPr lang="en" sz="1200">
                <a:solidFill>
                  <a:srgbClr val="434343"/>
                </a:solidFill>
                <a:latin typeface="Open Sans"/>
                <a:ea typeface="Open Sans"/>
                <a:cs typeface="Open Sans"/>
                <a:sym typeface="Open Sans"/>
              </a:rPr>
              <a:t> higher order skills? </a:t>
            </a:r>
          </a:p>
          <a:p>
            <a:pPr indent="-304800" lvl="1" marL="9144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How can the use of tech build on </a:t>
            </a:r>
            <a:r>
              <a:rPr b="1" lang="en" sz="1200">
                <a:solidFill>
                  <a:srgbClr val="434343"/>
                </a:solidFill>
                <a:latin typeface="Open Sans"/>
                <a:ea typeface="Open Sans"/>
                <a:cs typeface="Open Sans"/>
                <a:sym typeface="Open Sans"/>
              </a:rPr>
              <a:t>learning models</a:t>
            </a:r>
            <a:r>
              <a:rPr lang="en" sz="1200">
                <a:solidFill>
                  <a:srgbClr val="434343"/>
                </a:solidFill>
                <a:latin typeface="Open Sans"/>
                <a:ea typeface="Open Sans"/>
                <a:cs typeface="Open Sans"/>
                <a:sym typeface="Open Sans"/>
              </a:rPr>
              <a:t> I discussed earlier. </a:t>
            </a:r>
          </a:p>
          <a:p>
            <a:pPr lvl="0" rtl="0">
              <a:spcBef>
                <a:spcPts val="0"/>
              </a:spcBef>
              <a:buNone/>
            </a:pPr>
            <a:r>
              <a:t/>
            </a:r>
            <a:endParaRPr sz="1200">
              <a:solidFill>
                <a:srgbClr val="434343"/>
              </a:solidFill>
              <a:latin typeface="Open Sans"/>
              <a:ea typeface="Open Sans"/>
              <a:cs typeface="Open Sans"/>
              <a:sym typeface="Open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6" name="Shape 796"/>
        <p:cNvGrpSpPr/>
        <p:nvPr/>
      </p:nvGrpSpPr>
      <p:grpSpPr>
        <a:xfrm>
          <a:off x="0" y="0"/>
          <a:ext cx="0" cy="0"/>
          <a:chOff x="0" y="0"/>
          <a:chExt cx="0" cy="0"/>
        </a:xfrm>
      </p:grpSpPr>
      <p:sp>
        <p:nvSpPr>
          <p:cNvPr id="797" name="Shape 79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a:noFill/>
          </a:ln>
        </p:spPr>
      </p:sp>
      <p:sp>
        <p:nvSpPr>
          <p:cNvPr id="798" name="Shape 798"/>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indent="-304800" lvl="0" marL="457200" rtl="0">
              <a:lnSpc>
                <a:spcPct val="117999"/>
              </a:lnSpc>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So where does Google for Education fit in all of this? </a:t>
            </a:r>
          </a:p>
          <a:p>
            <a:pPr indent="-304800" lvl="0" marL="457200" rtl="0">
              <a:lnSpc>
                <a:spcPct val="117999"/>
              </a:lnSpc>
              <a:spcBef>
                <a:spcPts val="0"/>
              </a:spcBef>
              <a:buClr>
                <a:srgbClr val="434343"/>
              </a:buClr>
              <a:buSzPct val="100000"/>
              <a:buFont typeface="Open Sans"/>
              <a:buChar char="●"/>
            </a:pPr>
            <a:r>
              <a:rPr lang="en" sz="1200">
                <a:solidFill>
                  <a:schemeClr val="dk1"/>
                </a:solidFill>
                <a:latin typeface="Open Sans"/>
                <a:ea typeface="Open Sans"/>
                <a:cs typeface="Open Sans"/>
                <a:sym typeface="Open Sans"/>
              </a:rPr>
              <a:t>Our vision is to bring the </a:t>
            </a:r>
            <a:r>
              <a:rPr b="1" lang="en" sz="1200">
                <a:solidFill>
                  <a:schemeClr val="dk1"/>
                </a:solidFill>
                <a:latin typeface="Open Sans"/>
                <a:ea typeface="Open Sans"/>
                <a:cs typeface="Open Sans"/>
                <a:sym typeface="Open Sans"/>
              </a:rPr>
              <a:t>best of Google to every classroom</a:t>
            </a:r>
            <a:r>
              <a:rPr lang="en" sz="1200">
                <a:solidFill>
                  <a:schemeClr val="dk1"/>
                </a:solidFill>
                <a:latin typeface="Open Sans"/>
                <a:ea typeface="Open Sans"/>
                <a:cs typeface="Open Sans"/>
                <a:sym typeface="Open Sans"/>
              </a:rPr>
              <a:t>, </a:t>
            </a:r>
            <a:r>
              <a:rPr b="1" lang="en" sz="1200">
                <a:solidFill>
                  <a:schemeClr val="dk1"/>
                </a:solidFill>
                <a:latin typeface="Open Sans"/>
                <a:ea typeface="Open Sans"/>
                <a:cs typeface="Open Sans"/>
                <a:sym typeface="Open Sans"/>
              </a:rPr>
              <a:t>budget-friendly</a:t>
            </a:r>
            <a:r>
              <a:rPr lang="en" sz="1200">
                <a:solidFill>
                  <a:schemeClr val="dk1"/>
                </a:solidFill>
                <a:latin typeface="Open Sans"/>
                <a:ea typeface="Open Sans"/>
                <a:cs typeface="Open Sans"/>
                <a:sym typeface="Open Sans"/>
              </a:rPr>
              <a:t> and </a:t>
            </a:r>
            <a:r>
              <a:rPr b="1" lang="en" sz="1200">
                <a:solidFill>
                  <a:schemeClr val="dk1"/>
                </a:solidFill>
                <a:latin typeface="Open Sans"/>
                <a:ea typeface="Open Sans"/>
                <a:cs typeface="Open Sans"/>
                <a:sym typeface="Open Sans"/>
              </a:rPr>
              <a:t>fine-tuned</a:t>
            </a:r>
            <a:r>
              <a:rPr lang="en" sz="1200">
                <a:solidFill>
                  <a:schemeClr val="dk1"/>
                </a:solidFill>
                <a:latin typeface="Open Sans"/>
                <a:ea typeface="Open Sans"/>
                <a:cs typeface="Open Sans"/>
                <a:sym typeface="Open Sans"/>
              </a:rPr>
              <a:t> for educators and students.</a:t>
            </a:r>
            <a:r>
              <a:rPr lang="en" sz="1200">
                <a:solidFill>
                  <a:srgbClr val="434343"/>
                </a:solidFill>
                <a:latin typeface="Open Sans"/>
                <a:ea typeface="Open Sans"/>
                <a:cs typeface="Open Sans"/>
                <a:sym typeface="Open Sans"/>
              </a:rPr>
              <a:t> </a:t>
            </a:r>
          </a:p>
          <a:p>
            <a:pPr lvl="0" rtl="0">
              <a:lnSpc>
                <a:spcPct val="117999"/>
              </a:lnSpc>
              <a:spcBef>
                <a:spcPts val="0"/>
              </a:spcBef>
              <a:buClr>
                <a:srgbClr val="000000"/>
              </a:buClr>
              <a:buNone/>
            </a:pPr>
            <a:r>
              <a:t/>
            </a:r>
            <a:endParaRPr sz="1200">
              <a:solidFill>
                <a:srgbClr val="434343"/>
              </a:solidFill>
              <a:latin typeface="Open Sans"/>
              <a:ea typeface="Open Sans"/>
              <a:cs typeface="Open Sans"/>
              <a:sym typeface="Open Sans"/>
            </a:endParaRPr>
          </a:p>
          <a:p>
            <a:pPr indent="-304800" lvl="0" marL="457200" rtl="0">
              <a:lnSpc>
                <a:spcPct val="117999"/>
              </a:lnSpc>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I’ve talked today about a </a:t>
            </a:r>
            <a:r>
              <a:rPr b="1" lang="en" sz="1200">
                <a:solidFill>
                  <a:srgbClr val="434343"/>
                </a:solidFill>
                <a:latin typeface="Open Sans"/>
                <a:ea typeface="Open Sans"/>
                <a:cs typeface="Open Sans"/>
                <a:sym typeface="Open Sans"/>
              </a:rPr>
              <a:t>variety of schools and their approaches</a:t>
            </a:r>
            <a:r>
              <a:rPr lang="en" sz="1200">
                <a:solidFill>
                  <a:srgbClr val="434343"/>
                </a:solidFill>
                <a:latin typeface="Open Sans"/>
                <a:ea typeface="Open Sans"/>
                <a:cs typeface="Open Sans"/>
                <a:sym typeface="Open Sans"/>
              </a:rPr>
              <a:t> to using technology in education:</a:t>
            </a:r>
          </a:p>
          <a:p>
            <a:pPr lvl="0" rtl="0">
              <a:lnSpc>
                <a:spcPct val="117999"/>
              </a:lnSpc>
              <a:spcBef>
                <a:spcPts val="0"/>
              </a:spcBef>
              <a:buClr>
                <a:srgbClr val="000000"/>
              </a:buClr>
              <a:buNone/>
            </a:pPr>
            <a:r>
              <a:t/>
            </a:r>
            <a:endParaRPr sz="1200">
              <a:solidFill>
                <a:srgbClr val="434343"/>
              </a:solidFill>
              <a:latin typeface="Open Sans"/>
              <a:ea typeface="Open Sans"/>
              <a:cs typeface="Open Sans"/>
              <a:sym typeface="Open Sans"/>
            </a:endParaRPr>
          </a:p>
          <a:p>
            <a:pPr indent="-304800" lvl="0" marL="457200" rtl="0">
              <a:spcBef>
                <a:spcPts val="0"/>
              </a:spcBef>
              <a:buClr>
                <a:srgbClr val="434343"/>
              </a:buClr>
              <a:buSzPct val="100000"/>
              <a:buFont typeface="Open Sans"/>
              <a:buChar char="●"/>
            </a:pPr>
            <a:r>
              <a:rPr lang="en" sz="1200">
                <a:solidFill>
                  <a:schemeClr val="dk1"/>
                </a:solidFill>
                <a:latin typeface="Open Sans"/>
                <a:ea typeface="Open Sans"/>
                <a:cs typeface="Open Sans"/>
                <a:sym typeface="Open Sans"/>
              </a:rPr>
              <a:t>Collaborative platform</a:t>
            </a:r>
          </a:p>
          <a:p>
            <a:pPr indent="-304800" lvl="1" marL="914400" rtl="0">
              <a:spcBef>
                <a:spcPts val="0"/>
              </a:spcBef>
              <a:buClr>
                <a:srgbClr val="434343"/>
              </a:buClr>
              <a:buSzPct val="100000"/>
              <a:buFont typeface="Open Sans"/>
              <a:buChar char="○"/>
            </a:pPr>
            <a:r>
              <a:rPr lang="en" sz="1200">
                <a:solidFill>
                  <a:schemeClr val="dk1"/>
                </a:solidFill>
                <a:latin typeface="Open Sans"/>
                <a:ea typeface="Open Sans"/>
                <a:cs typeface="Open Sans"/>
                <a:sym typeface="Open Sans"/>
              </a:rPr>
              <a:t>We saw how</a:t>
            </a:r>
            <a:r>
              <a:rPr b="1" lang="en" sz="1200">
                <a:solidFill>
                  <a:schemeClr val="dk1"/>
                </a:solidFill>
                <a:latin typeface="Open Sans"/>
                <a:ea typeface="Open Sans"/>
                <a:cs typeface="Open Sans"/>
                <a:sym typeface="Open Sans"/>
              </a:rPr>
              <a:t> Emerging Sciences Victoria </a:t>
            </a:r>
            <a:r>
              <a:rPr lang="en" sz="1200">
                <a:solidFill>
                  <a:schemeClr val="dk1"/>
                </a:solidFill>
                <a:latin typeface="Open Sans"/>
                <a:ea typeface="Open Sans"/>
                <a:cs typeface="Open Sans"/>
                <a:sym typeface="Open Sans"/>
              </a:rPr>
              <a:t>incorporate GAfE our productivity tools </a:t>
            </a:r>
            <a:r>
              <a:rPr b="1" lang="en" sz="1200">
                <a:solidFill>
                  <a:schemeClr val="dk1"/>
                </a:solidFill>
                <a:latin typeface="Open Sans"/>
                <a:ea typeface="Open Sans"/>
                <a:cs typeface="Open Sans"/>
                <a:sym typeface="Open Sans"/>
              </a:rPr>
              <a:t>into everyday lessons</a:t>
            </a:r>
            <a:r>
              <a:rPr lang="en" sz="1200">
                <a:solidFill>
                  <a:schemeClr val="dk1"/>
                </a:solidFill>
                <a:latin typeface="Open Sans"/>
                <a:ea typeface="Open Sans"/>
                <a:cs typeface="Open Sans"/>
                <a:sym typeface="Open Sans"/>
              </a:rPr>
              <a:t>….</a:t>
            </a:r>
          </a:p>
          <a:p>
            <a:pPr indent="-304800" lvl="1" marL="914400" rtl="0">
              <a:spcBef>
                <a:spcPts val="0"/>
              </a:spcBef>
              <a:buClr>
                <a:srgbClr val="434343"/>
              </a:buClr>
              <a:buSzPct val="100000"/>
              <a:buFont typeface="Open Sans"/>
              <a:buChar char="○"/>
            </a:pPr>
            <a:r>
              <a:rPr lang="en" sz="1200">
                <a:solidFill>
                  <a:schemeClr val="dk1"/>
                </a:solidFill>
                <a:latin typeface="Open Sans"/>
                <a:ea typeface="Open Sans"/>
                <a:cs typeface="Open Sans"/>
                <a:sym typeface="Open Sans"/>
              </a:rPr>
              <a:t>We also give teachers a much </a:t>
            </a:r>
            <a:r>
              <a:rPr b="1" lang="en" sz="1200">
                <a:solidFill>
                  <a:schemeClr val="dk1"/>
                </a:solidFill>
                <a:latin typeface="Open Sans"/>
                <a:ea typeface="Open Sans"/>
                <a:cs typeface="Open Sans"/>
                <a:sym typeface="Open Sans"/>
              </a:rPr>
              <a:t>simpler way to manage assignment workflow</a:t>
            </a:r>
            <a:r>
              <a:rPr lang="en" sz="1200">
                <a:solidFill>
                  <a:schemeClr val="dk1"/>
                </a:solidFill>
                <a:latin typeface="Open Sans"/>
                <a:ea typeface="Open Sans"/>
                <a:cs typeface="Open Sans"/>
                <a:sym typeface="Open Sans"/>
              </a:rPr>
              <a:t> and interact with their students using Google Classroom. </a:t>
            </a:r>
          </a:p>
          <a:p>
            <a:pPr lvl="0" rtl="0">
              <a:spcBef>
                <a:spcPts val="0"/>
              </a:spcBef>
              <a:buClr>
                <a:srgbClr val="000000"/>
              </a:buClr>
              <a:buNone/>
            </a:pPr>
            <a:r>
              <a:t/>
            </a:r>
            <a:endParaRPr sz="1000">
              <a:solidFill>
                <a:schemeClr val="dk1"/>
              </a:solidFill>
              <a:latin typeface="Open Sans"/>
              <a:ea typeface="Open Sans"/>
              <a:cs typeface="Open Sans"/>
              <a:sym typeface="Open Sans"/>
            </a:endParaRPr>
          </a:p>
          <a:p>
            <a:pPr indent="-304800" lvl="0" marL="457200" rtl="0">
              <a:spcBef>
                <a:spcPts val="0"/>
              </a:spcBef>
              <a:buClr>
                <a:schemeClr val="dk1"/>
              </a:buClr>
              <a:buSzPct val="100000"/>
              <a:buFont typeface="Open Sans"/>
              <a:buChar char="●"/>
            </a:pPr>
            <a:r>
              <a:rPr lang="en" sz="1200">
                <a:solidFill>
                  <a:schemeClr val="dk1"/>
                </a:solidFill>
                <a:latin typeface="Open Sans"/>
                <a:ea typeface="Open Sans"/>
                <a:cs typeface="Open Sans"/>
                <a:sym typeface="Open Sans"/>
              </a:rPr>
              <a:t>High speed learning devices</a:t>
            </a:r>
          </a:p>
          <a:p>
            <a:pPr indent="-292100" lvl="1" marL="914400" rtl="0">
              <a:spcBef>
                <a:spcPts val="0"/>
              </a:spcBef>
              <a:buClr>
                <a:schemeClr val="dk1"/>
              </a:buClr>
              <a:buSzPct val="83333"/>
              <a:buFont typeface="Open Sans"/>
              <a:buChar char="○"/>
            </a:pPr>
            <a:r>
              <a:rPr lang="en" sz="1200">
                <a:solidFill>
                  <a:srgbClr val="434343"/>
                </a:solidFill>
                <a:latin typeface="Open Sans"/>
                <a:ea typeface="Open Sans"/>
                <a:cs typeface="Open Sans"/>
                <a:sym typeface="Open Sans"/>
              </a:rPr>
              <a:t>We shared how </a:t>
            </a:r>
            <a:r>
              <a:rPr b="1" lang="en" sz="1200">
                <a:solidFill>
                  <a:srgbClr val="434343"/>
                </a:solidFill>
                <a:latin typeface="Open Sans"/>
                <a:ea typeface="Open Sans"/>
                <a:cs typeface="Open Sans"/>
                <a:sym typeface="Open Sans"/>
              </a:rPr>
              <a:t>Sollentuna and Pt England</a:t>
            </a:r>
            <a:r>
              <a:rPr lang="en" sz="1200">
                <a:solidFill>
                  <a:srgbClr val="434343"/>
                </a:solidFill>
                <a:latin typeface="Open Sans"/>
                <a:ea typeface="Open Sans"/>
                <a:cs typeface="Open Sans"/>
                <a:sym typeface="Open Sans"/>
              </a:rPr>
              <a:t> are creating engaging classrooms with </a:t>
            </a:r>
            <a:r>
              <a:rPr b="1" lang="en" sz="1200">
                <a:solidFill>
                  <a:srgbClr val="434343"/>
                </a:solidFill>
                <a:latin typeface="Open Sans"/>
                <a:ea typeface="Open Sans"/>
                <a:cs typeface="Open Sans"/>
                <a:sym typeface="Open Sans"/>
              </a:rPr>
              <a:t>easy to use, secure and affordable</a:t>
            </a:r>
            <a:r>
              <a:rPr lang="en" sz="1200">
                <a:solidFill>
                  <a:srgbClr val="434343"/>
                </a:solidFill>
                <a:latin typeface="Open Sans"/>
                <a:ea typeface="Open Sans"/>
                <a:cs typeface="Open Sans"/>
                <a:sym typeface="Open Sans"/>
              </a:rPr>
              <a:t> Chromebooks which </a:t>
            </a:r>
            <a:r>
              <a:rPr b="1" lang="en" sz="1200">
                <a:solidFill>
                  <a:srgbClr val="434343"/>
                </a:solidFill>
                <a:latin typeface="Open Sans"/>
                <a:ea typeface="Open Sans"/>
                <a:cs typeface="Open Sans"/>
                <a:sym typeface="Open Sans"/>
              </a:rPr>
              <a:t>last year</a:t>
            </a:r>
            <a:r>
              <a:rPr lang="en" sz="1200">
                <a:solidFill>
                  <a:srgbClr val="434343"/>
                </a:solidFill>
                <a:latin typeface="Open Sans"/>
                <a:ea typeface="Open Sans"/>
                <a:cs typeface="Open Sans"/>
                <a:sym typeface="Open Sans"/>
              </a:rPr>
              <a:t> became the top selling educational device in the US</a:t>
            </a:r>
          </a:p>
          <a:p>
            <a:pPr lvl="0" rtl="0">
              <a:spcBef>
                <a:spcPts val="0"/>
              </a:spcBef>
              <a:buClr>
                <a:srgbClr val="000000"/>
              </a:buClr>
              <a:buNone/>
            </a:pPr>
            <a:r>
              <a:t/>
            </a:r>
            <a:endParaRPr sz="1200">
              <a:solidFill>
                <a:srgbClr val="434343"/>
              </a:solidFill>
              <a:latin typeface="Open Sans"/>
              <a:ea typeface="Open Sans"/>
              <a:cs typeface="Open Sans"/>
              <a:sym typeface="Open Sans"/>
            </a:endParaRPr>
          </a:p>
          <a:p>
            <a:pPr indent="-304800" lvl="0" marL="457200" rtl="0">
              <a:spcBef>
                <a:spcPts val="0"/>
              </a:spcBef>
              <a:buClr>
                <a:schemeClr val="dk1"/>
              </a:buClr>
              <a:buSzPct val="100000"/>
              <a:buFont typeface="Open Sans"/>
              <a:buChar char="●"/>
            </a:pPr>
            <a:r>
              <a:rPr lang="en" sz="1200">
                <a:solidFill>
                  <a:schemeClr val="dk1"/>
                </a:solidFill>
                <a:latin typeface="Open Sans"/>
                <a:ea typeface="Open Sans"/>
                <a:cs typeface="Open Sans"/>
                <a:sym typeface="Open Sans"/>
              </a:rPr>
              <a:t>Rich Content</a:t>
            </a:r>
          </a:p>
          <a:p>
            <a:pPr indent="-304800" lvl="1" marL="914400" rtl="0">
              <a:lnSpc>
                <a:spcPct val="117999"/>
              </a:lnSpc>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We’re all familiar with YouTube; but did you know there are over </a:t>
            </a:r>
            <a:r>
              <a:rPr lang="en" sz="1200">
                <a:solidFill>
                  <a:srgbClr val="333333"/>
                </a:solidFill>
                <a:latin typeface="Open Sans"/>
                <a:ea typeface="Open Sans"/>
                <a:cs typeface="Open Sans"/>
                <a:sym typeface="Open Sans"/>
              </a:rPr>
              <a:t>700k </a:t>
            </a:r>
            <a:r>
              <a:rPr b="1" lang="en" sz="1200">
                <a:solidFill>
                  <a:srgbClr val="333333"/>
                </a:solidFill>
                <a:latin typeface="Open Sans"/>
                <a:ea typeface="Open Sans"/>
                <a:cs typeface="Open Sans"/>
                <a:sym typeface="Open Sans"/>
              </a:rPr>
              <a:t>educational </a:t>
            </a:r>
            <a:r>
              <a:rPr lang="en" sz="1200">
                <a:solidFill>
                  <a:srgbClr val="333333"/>
                </a:solidFill>
                <a:latin typeface="Open Sans"/>
                <a:ea typeface="Open Sans"/>
                <a:cs typeface="Open Sans"/>
                <a:sym typeface="Open Sans"/>
              </a:rPr>
              <a:t>videos and many </a:t>
            </a:r>
            <a:r>
              <a:rPr b="1" lang="en" sz="1200">
                <a:solidFill>
                  <a:srgbClr val="333333"/>
                </a:solidFill>
                <a:latin typeface="Open Sans"/>
                <a:ea typeface="Open Sans"/>
                <a:cs typeface="Open Sans"/>
                <a:sym typeface="Open Sans"/>
              </a:rPr>
              <a:t>other avenues for sharing educational conten</a:t>
            </a:r>
            <a:r>
              <a:rPr lang="en" sz="1200">
                <a:solidFill>
                  <a:srgbClr val="333333"/>
                </a:solidFill>
                <a:latin typeface="Open Sans"/>
                <a:ea typeface="Open Sans"/>
                <a:cs typeface="Open Sans"/>
                <a:sym typeface="Open Sans"/>
              </a:rPr>
              <a:t>t on the platform?</a:t>
            </a:r>
          </a:p>
          <a:p>
            <a:pPr indent="-304800" lvl="1" marL="914400" rtl="0">
              <a:lnSpc>
                <a:spcPct val="117999"/>
              </a:lnSpc>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And in the </a:t>
            </a:r>
            <a:r>
              <a:rPr b="1" lang="en" sz="1200">
                <a:solidFill>
                  <a:srgbClr val="434343"/>
                </a:solidFill>
                <a:latin typeface="Open Sans"/>
                <a:ea typeface="Open Sans"/>
                <a:cs typeface="Open Sans"/>
                <a:sym typeface="Open Sans"/>
              </a:rPr>
              <a:t>spirit of constant educational innovation</a:t>
            </a:r>
            <a:r>
              <a:rPr lang="en" sz="1200">
                <a:solidFill>
                  <a:srgbClr val="434343"/>
                </a:solidFill>
                <a:latin typeface="Open Sans"/>
                <a:ea typeface="Open Sans"/>
                <a:cs typeface="Open Sans"/>
                <a:sym typeface="Open Sans"/>
              </a:rPr>
              <a:t>, Google Expeditions, our first-class Virtual Reality experience for the classroom </a:t>
            </a:r>
            <a:r>
              <a:rPr b="1" lang="en" sz="1200">
                <a:solidFill>
                  <a:srgbClr val="434343"/>
                </a:solidFill>
                <a:latin typeface="Open Sans"/>
                <a:ea typeface="Open Sans"/>
                <a:cs typeface="Open Sans"/>
                <a:sym typeface="Open Sans"/>
              </a:rPr>
              <a:t>simple, affordable </a:t>
            </a:r>
            <a:r>
              <a:rPr lang="en" sz="1200">
                <a:solidFill>
                  <a:srgbClr val="434343"/>
                </a:solidFill>
                <a:latin typeface="Open Sans"/>
                <a:ea typeface="Open Sans"/>
                <a:cs typeface="Open Sans"/>
                <a:sym typeface="Open Sans"/>
              </a:rPr>
              <a:t>and most of all </a:t>
            </a:r>
            <a:r>
              <a:rPr b="1" lang="en" sz="1200">
                <a:solidFill>
                  <a:srgbClr val="434343"/>
                </a:solidFill>
                <a:latin typeface="Open Sans"/>
                <a:ea typeface="Open Sans"/>
                <a:cs typeface="Open Sans"/>
                <a:sym typeface="Open Sans"/>
              </a:rPr>
              <a:t>totally awesome</a:t>
            </a:r>
            <a:r>
              <a:rPr lang="en" sz="1200">
                <a:solidFill>
                  <a:srgbClr val="434343"/>
                </a:solidFill>
                <a:latin typeface="Open Sans"/>
                <a:ea typeface="Open Sans"/>
                <a:cs typeface="Open Sans"/>
                <a:sym typeface="Open Sans"/>
              </a:rPr>
              <a:t>.</a:t>
            </a:r>
          </a:p>
          <a:p>
            <a:pPr indent="-304800" lvl="1" marL="914400" rtl="0">
              <a:lnSpc>
                <a:spcPct val="117999"/>
              </a:lnSpc>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But don’t take my word for it, I’ll let the students do the talking...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47" name="Shape 847"/>
        <p:cNvGrpSpPr/>
        <p:nvPr/>
      </p:nvGrpSpPr>
      <p:grpSpPr>
        <a:xfrm>
          <a:off x="0" y="0"/>
          <a:ext cx="0" cy="0"/>
          <a:chOff x="0" y="0"/>
          <a:chExt cx="0" cy="0"/>
        </a:xfrm>
      </p:grpSpPr>
      <p:sp>
        <p:nvSpPr>
          <p:cNvPr id="848" name="Shape 8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49" name="Shape 8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latin typeface="Open Sans"/>
              <a:ea typeface="Open Sans"/>
              <a:cs typeface="Open Sans"/>
              <a:sym typeface="Open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60" name="Shape 860"/>
        <p:cNvGrpSpPr/>
        <p:nvPr/>
      </p:nvGrpSpPr>
      <p:grpSpPr>
        <a:xfrm>
          <a:off x="0" y="0"/>
          <a:ext cx="0" cy="0"/>
          <a:chOff x="0" y="0"/>
          <a:chExt cx="0" cy="0"/>
        </a:xfrm>
      </p:grpSpPr>
      <p:sp>
        <p:nvSpPr>
          <p:cNvPr id="861" name="Shape 8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62" name="Shape 862"/>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228600" lvl="0" marL="457200" rtl="0">
              <a:lnSpc>
                <a:spcPct val="117999"/>
              </a:lnSpc>
              <a:spcBef>
                <a:spcPts val="0"/>
              </a:spcBef>
            </a:pPr>
            <a:r>
              <a:rPr lang="en" sz="1200">
                <a:solidFill>
                  <a:srgbClr val="434343"/>
                </a:solidFill>
                <a:latin typeface="Open Sans"/>
                <a:ea typeface="Open Sans"/>
                <a:cs typeface="Open Sans"/>
                <a:sym typeface="Open Sans"/>
              </a:rPr>
              <a:t>I love this student’s expression -- </a:t>
            </a:r>
            <a:r>
              <a:rPr b="1" lang="en" sz="1200">
                <a:solidFill>
                  <a:srgbClr val="434343"/>
                </a:solidFill>
                <a:latin typeface="Open Sans"/>
                <a:ea typeface="Open Sans"/>
                <a:cs typeface="Open Sans"/>
                <a:sym typeface="Open Sans"/>
              </a:rPr>
              <a:t>this is what it looks like, when technology makes an impac</a:t>
            </a:r>
            <a:r>
              <a:rPr lang="en" sz="1200">
                <a:solidFill>
                  <a:srgbClr val="434343"/>
                </a:solidFill>
                <a:latin typeface="Open Sans"/>
                <a:ea typeface="Open Sans"/>
                <a:cs typeface="Open Sans"/>
                <a:sym typeface="Open Sans"/>
              </a:rPr>
              <a:t>t on education. </a:t>
            </a:r>
          </a:p>
          <a:p>
            <a:pPr indent="-228600" lvl="0" marL="457200" rtl="0">
              <a:lnSpc>
                <a:spcPct val="117999"/>
              </a:lnSpc>
              <a:spcBef>
                <a:spcPts val="0"/>
              </a:spcBef>
            </a:pPr>
            <a:r>
              <a:rPr lang="en" sz="1200">
                <a:solidFill>
                  <a:srgbClr val="434343"/>
                </a:solidFill>
                <a:latin typeface="Open Sans"/>
                <a:ea typeface="Open Sans"/>
                <a:cs typeface="Open Sans"/>
                <a:sym typeface="Open Sans"/>
              </a:rPr>
              <a:t>Isn’t that a BIG part of </a:t>
            </a:r>
            <a:r>
              <a:rPr b="1" lang="en" sz="1200">
                <a:solidFill>
                  <a:srgbClr val="434343"/>
                </a:solidFill>
                <a:latin typeface="Open Sans"/>
                <a:ea typeface="Open Sans"/>
                <a:cs typeface="Open Sans"/>
                <a:sym typeface="Open Sans"/>
              </a:rPr>
              <a:t>what being an educator</a:t>
            </a:r>
            <a:r>
              <a:rPr lang="en" sz="1200">
                <a:solidFill>
                  <a:srgbClr val="434343"/>
                </a:solidFill>
                <a:latin typeface="Open Sans"/>
                <a:ea typeface="Open Sans"/>
                <a:cs typeface="Open Sans"/>
                <a:sym typeface="Open Sans"/>
              </a:rPr>
              <a:t> is all about... as Dorothy Burt so aptly put in the clip I shared…. “opening a world of amazing possibilities”?  </a:t>
            </a:r>
          </a:p>
          <a:p>
            <a:pPr lvl="0">
              <a:spcBef>
                <a:spcPts val="0"/>
              </a:spcBef>
              <a:buNone/>
            </a:pPr>
            <a:r>
              <a:t/>
            </a:r>
            <a:endParaRPr sz="1200">
              <a:solidFill>
                <a:srgbClr val="434343"/>
              </a:solidFill>
              <a:latin typeface="Open Sans"/>
              <a:ea typeface="Open Sans"/>
              <a:cs typeface="Open Sans"/>
              <a:sym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3" name="Shape 323"/>
        <p:cNvGrpSpPr/>
        <p:nvPr/>
      </p:nvGrpSpPr>
      <p:grpSpPr>
        <a:xfrm>
          <a:off x="0" y="0"/>
          <a:ext cx="0" cy="0"/>
          <a:chOff x="0" y="0"/>
          <a:chExt cx="0" cy="0"/>
        </a:xfrm>
      </p:grpSpPr>
      <p:sp>
        <p:nvSpPr>
          <p:cNvPr id="324" name="Shape 3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5" name="Shape 325"/>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304800" lvl="0" marL="457200" rtl="0">
              <a:spcBef>
                <a:spcPts val="0"/>
              </a:spcBef>
              <a:buClr>
                <a:srgbClr val="434343"/>
              </a:buClr>
              <a:buSzPct val="100000"/>
              <a:buFont typeface="Open Sans"/>
            </a:pPr>
            <a:r>
              <a:rPr lang="en" sz="1200">
                <a:solidFill>
                  <a:srgbClr val="434343"/>
                </a:solidFill>
                <a:highlight>
                  <a:srgbClr val="FFFFFF"/>
                </a:highlight>
                <a:latin typeface="Open Sans"/>
                <a:ea typeface="Open Sans"/>
                <a:cs typeface="Open Sans"/>
                <a:sym typeface="Open Sans"/>
              </a:rPr>
              <a:t>No this isn’t code and we aren’t playing Bingo….</a:t>
            </a:r>
          </a:p>
          <a:p>
            <a:pPr indent="-304800" lvl="0" marL="457200" rtl="0">
              <a:spcBef>
                <a:spcPts val="0"/>
              </a:spcBef>
              <a:buClr>
                <a:schemeClr val="dk1"/>
              </a:buClr>
              <a:buSzPct val="100000"/>
              <a:buFont typeface="Open Sans"/>
              <a:buChar char="●"/>
            </a:pPr>
            <a:r>
              <a:rPr lang="en" sz="1200">
                <a:solidFill>
                  <a:schemeClr val="dk1"/>
                </a:solidFill>
                <a:latin typeface="Open Sans"/>
                <a:ea typeface="Open Sans"/>
                <a:cs typeface="Open Sans"/>
                <a:sym typeface="Open Sans"/>
              </a:rPr>
              <a:t>AGB		18	Bell age when he built the initial idea for the telephone </a:t>
            </a:r>
          </a:p>
          <a:p>
            <a:pPr indent="-304800" lvl="0" marL="457200" rtl="0">
              <a:spcBef>
                <a:spcPts val="0"/>
              </a:spcBef>
              <a:buClr>
                <a:schemeClr val="dk1"/>
              </a:buClr>
              <a:buSzPct val="100000"/>
              <a:buFont typeface="Open Sans"/>
              <a:buChar char="●"/>
            </a:pPr>
            <a:r>
              <a:rPr lang="en" sz="1200">
                <a:solidFill>
                  <a:schemeClr val="dk1"/>
                </a:solidFill>
                <a:latin typeface="Open Sans"/>
                <a:ea typeface="Open Sans"/>
                <a:cs typeface="Open Sans"/>
                <a:sym typeface="Open Sans"/>
              </a:rPr>
              <a:t>LB		15	Braile age when he developed an alphabet for the blind</a:t>
            </a:r>
          </a:p>
          <a:p>
            <a:pPr indent="-304800" lvl="0" marL="457200" rtl="0">
              <a:spcBef>
                <a:spcPts val="0"/>
              </a:spcBef>
              <a:buClr>
                <a:schemeClr val="dk1"/>
              </a:buClr>
              <a:buSzPct val="100000"/>
              <a:buFont typeface="Open Sans"/>
              <a:buChar char="●"/>
            </a:pPr>
            <a:r>
              <a:rPr lang="en" sz="1200">
                <a:solidFill>
                  <a:schemeClr val="dk1"/>
                </a:solidFill>
                <a:latin typeface="Open Sans"/>
                <a:ea typeface="Open Sans"/>
                <a:cs typeface="Open Sans"/>
                <a:sym typeface="Open Sans"/>
              </a:rPr>
              <a:t>AL		12     	Ada Lovelace age when she wrote the first algorithm</a:t>
            </a:r>
          </a:p>
          <a:p>
            <a:pPr indent="-69850" lvl="0" marL="457200" rtl="0">
              <a:spcBef>
                <a:spcPts val="0"/>
              </a:spcBef>
              <a:buSzPct val="91666"/>
              <a:buNone/>
            </a:pPr>
            <a:r>
              <a:t/>
            </a:r>
            <a:endParaRPr sz="1200">
              <a:solidFill>
                <a:srgbClr val="434343"/>
              </a:solidFill>
              <a:latin typeface="Open Sans"/>
              <a:ea typeface="Open Sans"/>
              <a:cs typeface="Open Sans"/>
              <a:sym typeface="Open Sans"/>
            </a:endParaRPr>
          </a:p>
          <a:p>
            <a:pPr indent="-304800" lvl="0" marL="457200" rtl="0">
              <a:spcBef>
                <a:spcPts val="0"/>
              </a:spcBef>
              <a:buClr>
                <a:srgbClr val="434343"/>
              </a:buClr>
              <a:buSzPct val="100000"/>
              <a:buFont typeface="Open Sans"/>
            </a:pPr>
            <a:r>
              <a:rPr lang="en" sz="1200">
                <a:solidFill>
                  <a:srgbClr val="434343"/>
                </a:solidFill>
                <a:latin typeface="Open Sans"/>
                <a:ea typeface="Open Sans"/>
                <a:cs typeface="Open Sans"/>
                <a:sym typeface="Open Sans"/>
              </a:rPr>
              <a:t>When we see such unbelievable talent at such a young age, </a:t>
            </a:r>
            <a:r>
              <a:rPr b="1" lang="en" sz="1200">
                <a:solidFill>
                  <a:srgbClr val="434343"/>
                </a:solidFill>
                <a:latin typeface="Open Sans"/>
                <a:ea typeface="Open Sans"/>
                <a:cs typeface="Open Sans"/>
                <a:sym typeface="Open Sans"/>
              </a:rPr>
              <a:t>we assume they are the exception to the rule</a:t>
            </a:r>
            <a:r>
              <a:rPr lang="en" sz="1200">
                <a:solidFill>
                  <a:srgbClr val="434343"/>
                </a:solidFill>
                <a:latin typeface="Open Sans"/>
                <a:ea typeface="Open Sans"/>
                <a:cs typeface="Open Sans"/>
                <a:sym typeface="Open Sans"/>
              </a:rPr>
              <a:t>.  </a:t>
            </a:r>
            <a:r>
              <a:rPr b="1" lang="en" sz="1200">
                <a:solidFill>
                  <a:srgbClr val="434343"/>
                </a:solidFill>
                <a:latin typeface="Open Sans"/>
                <a:ea typeface="Open Sans"/>
                <a:cs typeface="Open Sans"/>
                <a:sym typeface="Open Sans"/>
              </a:rPr>
              <a:t>We call  them prodigies</a:t>
            </a:r>
            <a:r>
              <a:rPr lang="en" sz="1200">
                <a:solidFill>
                  <a:srgbClr val="434343"/>
                </a:solidFill>
                <a:latin typeface="Open Sans"/>
                <a:ea typeface="Open Sans"/>
                <a:cs typeface="Open Sans"/>
                <a:sym typeface="Open Sans"/>
              </a:rPr>
              <a:t>. And back in the day, they probably were --  motivated individuals who pursued their curiosity -- </a:t>
            </a:r>
            <a:r>
              <a:rPr b="1" lang="en" sz="1200">
                <a:solidFill>
                  <a:srgbClr val="434343"/>
                </a:solidFill>
                <a:latin typeface="Open Sans"/>
                <a:ea typeface="Open Sans"/>
                <a:cs typeface="Open Sans"/>
                <a:sym typeface="Open Sans"/>
              </a:rPr>
              <a:t>despite</a:t>
            </a:r>
            <a:r>
              <a:rPr lang="en" sz="1200">
                <a:solidFill>
                  <a:srgbClr val="434343"/>
                </a:solidFill>
                <a:latin typeface="Open Sans"/>
                <a:ea typeface="Open Sans"/>
                <a:cs typeface="Open Sans"/>
                <a:sym typeface="Open Sans"/>
              </a:rPr>
              <a:t> </a:t>
            </a:r>
            <a:r>
              <a:rPr b="1" lang="en" sz="1200">
                <a:solidFill>
                  <a:srgbClr val="434343"/>
                </a:solidFill>
                <a:latin typeface="Open Sans"/>
                <a:ea typeface="Open Sans"/>
                <a:cs typeface="Open Sans"/>
                <a:sym typeface="Open Sans"/>
              </a:rPr>
              <a:t>limited access</a:t>
            </a:r>
            <a:r>
              <a:rPr lang="en" sz="1200">
                <a:solidFill>
                  <a:srgbClr val="434343"/>
                </a:solidFill>
                <a:latin typeface="Open Sans"/>
                <a:ea typeface="Open Sans"/>
                <a:cs typeface="Open Sans"/>
                <a:sym typeface="Open Sans"/>
              </a:rPr>
              <a:t> to information and resources.</a:t>
            </a:r>
          </a:p>
          <a:p>
            <a:pPr lvl="0" rtl="0">
              <a:spcBef>
                <a:spcPts val="0"/>
              </a:spcBef>
              <a:buSzPct val="91666"/>
              <a:buNone/>
            </a:pPr>
            <a:r>
              <a:t/>
            </a:r>
            <a:endParaRPr sz="1200" strike="sngStrike">
              <a:solidFill>
                <a:srgbClr val="3C78D8"/>
              </a:solidFill>
              <a:latin typeface="Open Sans"/>
              <a:ea typeface="Open Sans"/>
              <a:cs typeface="Open Sans"/>
              <a:sym typeface="Open Sans"/>
            </a:endParaRPr>
          </a:p>
          <a:p>
            <a:pPr indent="-304800" lvl="0" marL="457200" rtl="0">
              <a:spcBef>
                <a:spcPts val="0"/>
              </a:spcBef>
              <a:buClr>
                <a:srgbClr val="434343"/>
              </a:buClr>
              <a:buSzPct val="100000"/>
              <a:buFont typeface="Open Sans"/>
            </a:pPr>
            <a:r>
              <a:rPr lang="en" sz="1200">
                <a:solidFill>
                  <a:schemeClr val="dk1"/>
                </a:solidFill>
                <a:latin typeface="Open Sans"/>
                <a:ea typeface="Open Sans"/>
                <a:cs typeface="Open Sans"/>
                <a:sym typeface="Open Sans"/>
              </a:rPr>
              <a:t>But maybe there were “</a:t>
            </a:r>
            <a:r>
              <a:rPr b="1" lang="en" sz="1200">
                <a:solidFill>
                  <a:schemeClr val="dk1"/>
                </a:solidFill>
                <a:latin typeface="Open Sans"/>
                <a:ea typeface="Open Sans"/>
                <a:cs typeface="Open Sans"/>
                <a:sym typeface="Open Sans"/>
              </a:rPr>
              <a:t>others</a:t>
            </a:r>
            <a:r>
              <a:rPr lang="en" sz="1200">
                <a:solidFill>
                  <a:schemeClr val="dk1"/>
                </a:solidFill>
                <a:latin typeface="Open Sans"/>
                <a:ea typeface="Open Sans"/>
                <a:cs typeface="Open Sans"/>
                <a:sym typeface="Open Sans"/>
              </a:rPr>
              <a:t>” -- maybe,..... we just couldn’t “</a:t>
            </a:r>
            <a:r>
              <a:rPr b="1" lang="en" sz="1200">
                <a:solidFill>
                  <a:schemeClr val="dk1"/>
                </a:solidFill>
                <a:latin typeface="Open Sans"/>
                <a:ea typeface="Open Sans"/>
                <a:cs typeface="Open Sans"/>
                <a:sym typeface="Open Sans"/>
              </a:rPr>
              <a:t>find them</a:t>
            </a:r>
            <a:r>
              <a:rPr lang="en" sz="1200">
                <a:solidFill>
                  <a:schemeClr val="dk1"/>
                </a:solidFill>
                <a:latin typeface="Open Sans"/>
                <a:ea typeface="Open Sans"/>
                <a:cs typeface="Open Sans"/>
                <a:sym typeface="Open Sans"/>
              </a:rPr>
              <a:t>”.....it’s </a:t>
            </a:r>
            <a:r>
              <a:rPr b="1" lang="en" sz="1200">
                <a:solidFill>
                  <a:schemeClr val="dk1"/>
                </a:solidFill>
                <a:latin typeface="Open Sans"/>
                <a:ea typeface="Open Sans"/>
                <a:cs typeface="Open Sans"/>
                <a:sym typeface="Open Sans"/>
              </a:rPr>
              <a:t>impossible</a:t>
            </a:r>
            <a:r>
              <a:rPr lang="en" sz="1200">
                <a:solidFill>
                  <a:schemeClr val="dk1"/>
                </a:solidFill>
                <a:latin typeface="Open Sans"/>
                <a:ea typeface="Open Sans"/>
                <a:cs typeface="Open Sans"/>
                <a:sym typeface="Open Sans"/>
              </a:rPr>
              <a:t> to </a:t>
            </a:r>
            <a:r>
              <a:rPr b="1" lang="en" sz="1200">
                <a:solidFill>
                  <a:schemeClr val="dk1"/>
                </a:solidFill>
                <a:latin typeface="Open Sans"/>
                <a:ea typeface="Open Sans"/>
                <a:cs typeface="Open Sans"/>
                <a:sym typeface="Open Sans"/>
              </a:rPr>
              <a:t>know</a:t>
            </a:r>
            <a:r>
              <a:rPr lang="en" sz="1200">
                <a:solidFill>
                  <a:schemeClr val="dk1"/>
                </a:solidFill>
                <a:latin typeface="Open Sans"/>
                <a:ea typeface="Open Sans"/>
                <a:cs typeface="Open Sans"/>
                <a:sym typeface="Open Sans"/>
              </a:rPr>
              <a:t> </a:t>
            </a:r>
            <a:r>
              <a:rPr lang="en" sz="1200">
                <a:solidFill>
                  <a:srgbClr val="434343"/>
                </a:solidFill>
                <a:latin typeface="Open Sans"/>
                <a:ea typeface="Open Sans"/>
                <a:cs typeface="Open Sans"/>
                <a:sym typeface="Open Sans"/>
              </a:rPr>
              <a:t>the level of “talent” that didn’t have the opportunity to </a:t>
            </a:r>
            <a:r>
              <a:rPr b="1" lang="en" sz="1200">
                <a:solidFill>
                  <a:srgbClr val="434343"/>
                </a:solidFill>
                <a:latin typeface="Open Sans"/>
                <a:ea typeface="Open Sans"/>
                <a:cs typeface="Open Sans"/>
                <a:sym typeface="Open Sans"/>
              </a:rPr>
              <a:t>experiment, </a:t>
            </a:r>
            <a:r>
              <a:rPr b="1" lang="en" sz="1200">
                <a:solidFill>
                  <a:srgbClr val="333333"/>
                </a:solidFill>
                <a:highlight>
                  <a:srgbClr val="FFFFFF"/>
                </a:highlight>
                <a:latin typeface="Open Sans"/>
                <a:ea typeface="Open Sans"/>
                <a:cs typeface="Open Sans"/>
                <a:sym typeface="Open Sans"/>
              </a:rPr>
              <a:t>make mistakes</a:t>
            </a:r>
            <a:r>
              <a:rPr lang="en" sz="1200">
                <a:solidFill>
                  <a:srgbClr val="333333"/>
                </a:solidFill>
                <a:highlight>
                  <a:srgbClr val="FFFFFF"/>
                </a:highlight>
                <a:latin typeface="Open Sans"/>
                <a:ea typeface="Open Sans"/>
                <a:cs typeface="Open Sans"/>
                <a:sym typeface="Open Sans"/>
              </a:rPr>
              <a:t> and </a:t>
            </a:r>
            <a:r>
              <a:rPr b="1" lang="en" sz="1200">
                <a:solidFill>
                  <a:srgbClr val="333333"/>
                </a:solidFill>
                <a:highlight>
                  <a:srgbClr val="FFFFFF"/>
                </a:highlight>
                <a:latin typeface="Open Sans"/>
                <a:ea typeface="Open Sans"/>
                <a:cs typeface="Open Sans"/>
                <a:sym typeface="Open Sans"/>
              </a:rPr>
              <a:t>share</a:t>
            </a:r>
            <a:r>
              <a:rPr lang="en" sz="1200">
                <a:solidFill>
                  <a:srgbClr val="333333"/>
                </a:solidFill>
                <a:highlight>
                  <a:srgbClr val="FFFFFF"/>
                </a:highlight>
                <a:latin typeface="Open Sans"/>
                <a:ea typeface="Open Sans"/>
                <a:cs typeface="Open Sans"/>
                <a:sym typeface="Open Sans"/>
              </a:rPr>
              <a:t> what they had learned... </a:t>
            </a:r>
          </a:p>
          <a:p>
            <a:pPr lvl="0" rtl="0">
              <a:spcBef>
                <a:spcPts val="0"/>
              </a:spcBef>
              <a:buNone/>
            </a:pPr>
            <a:r>
              <a:t/>
            </a:r>
            <a:endParaRPr sz="1200">
              <a:solidFill>
                <a:srgbClr val="434343"/>
              </a:solidFill>
              <a:latin typeface="Open Sans"/>
              <a:ea typeface="Open Sans"/>
              <a:cs typeface="Open Sans"/>
              <a:sym typeface="Open Sans"/>
            </a:endParaRPr>
          </a:p>
          <a:p>
            <a:pPr indent="-304800" lvl="0" marL="457200" rtl="0">
              <a:lnSpc>
                <a:spcPct val="115000"/>
              </a:lnSpc>
              <a:spcBef>
                <a:spcPts val="0"/>
              </a:spcBef>
              <a:buClr>
                <a:schemeClr val="dk1"/>
              </a:buClr>
              <a:buSzPct val="100000"/>
              <a:buFont typeface="Open Sans"/>
            </a:pPr>
            <a:r>
              <a:rPr b="1" lang="en" sz="1200">
                <a:solidFill>
                  <a:schemeClr val="dk1"/>
                </a:solidFill>
                <a:latin typeface="Open Sans"/>
                <a:ea typeface="Open Sans"/>
                <a:cs typeface="Open Sans"/>
                <a:sym typeface="Open Sans"/>
              </a:rPr>
              <a:t>Today</a:t>
            </a:r>
            <a:r>
              <a:rPr lang="en" sz="1200">
                <a:solidFill>
                  <a:schemeClr val="dk1"/>
                </a:solidFill>
                <a:latin typeface="Open Sans"/>
                <a:ea typeface="Open Sans"/>
                <a:cs typeface="Open Sans"/>
                <a:sym typeface="Open Sans"/>
              </a:rPr>
              <a:t> there aren’t just a few </a:t>
            </a:r>
            <a:r>
              <a:rPr lang="en" sz="1200">
                <a:solidFill>
                  <a:srgbClr val="4A86E8"/>
                </a:solidFill>
                <a:latin typeface="Open Sans"/>
                <a:ea typeface="Open Sans"/>
                <a:cs typeface="Open Sans"/>
                <a:sym typeface="Open Sans"/>
              </a:rPr>
              <a:t>---</a:t>
            </a:r>
            <a:r>
              <a:rPr lang="en" sz="1200">
                <a:solidFill>
                  <a:schemeClr val="dk1"/>
                </a:solidFill>
                <a:latin typeface="Open Sans"/>
                <a:ea typeface="Open Sans"/>
                <a:cs typeface="Open Sans"/>
                <a:sym typeface="Open Sans"/>
              </a:rPr>
              <a:t> they’re all OVER THE GLOBE….with access to the world’s information and ways to explore, create and learn. </a:t>
            </a:r>
          </a:p>
          <a:p>
            <a:pPr indent="-304800" lvl="0" marL="457200" rtl="0">
              <a:lnSpc>
                <a:spcPct val="115000"/>
              </a:lnSpc>
              <a:spcBef>
                <a:spcPts val="0"/>
              </a:spcBef>
              <a:buClr>
                <a:schemeClr val="dk1"/>
              </a:buClr>
              <a:buSzPct val="100000"/>
              <a:buFont typeface="Open Sans"/>
            </a:pPr>
            <a:r>
              <a:rPr lang="en" sz="1200">
                <a:solidFill>
                  <a:schemeClr val="dk1"/>
                </a:solidFill>
                <a:latin typeface="Open Sans"/>
                <a:ea typeface="Open Sans"/>
                <a:cs typeface="Open Sans"/>
                <a:sym typeface="Open Sans"/>
              </a:rPr>
              <a:t>How can I say this?</a:t>
            </a:r>
          </a:p>
          <a:p>
            <a:pPr lvl="0" rtl="0">
              <a:lnSpc>
                <a:spcPct val="115000"/>
              </a:lnSpc>
              <a:spcBef>
                <a:spcPts val="0"/>
              </a:spcBef>
              <a:buNone/>
            </a:pPr>
            <a:r>
              <a:t/>
            </a:r>
            <a:endParaRPr sz="1200">
              <a:solidFill>
                <a:srgbClr val="434343"/>
              </a:solidFill>
              <a:highlight>
                <a:srgbClr val="FFFFFF"/>
              </a:highlight>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2" name="Shape 342"/>
        <p:cNvGrpSpPr/>
        <p:nvPr/>
      </p:nvGrpSpPr>
      <p:grpSpPr>
        <a:xfrm>
          <a:off x="0" y="0"/>
          <a:ext cx="0" cy="0"/>
          <a:chOff x="0" y="0"/>
          <a:chExt cx="0" cy="0"/>
        </a:xfrm>
      </p:grpSpPr>
      <p:sp>
        <p:nvSpPr>
          <p:cNvPr id="343" name="Shape 3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4" name="Shape 344"/>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304800" lvl="0" marL="457200" rtl="0">
              <a:spcBef>
                <a:spcPts val="0"/>
              </a:spcBef>
              <a:buClr>
                <a:srgbClr val="434343"/>
              </a:buClr>
              <a:buSzPct val="100000"/>
              <a:buFont typeface="Open Sans"/>
            </a:pPr>
            <a:r>
              <a:rPr lang="en" sz="1200">
                <a:solidFill>
                  <a:srgbClr val="434343"/>
                </a:solidFill>
                <a:latin typeface="Open Sans"/>
                <a:ea typeface="Open Sans"/>
                <a:cs typeface="Open Sans"/>
                <a:sym typeface="Open Sans"/>
              </a:rPr>
              <a:t>I don’t have to look any further than the Google Science Fair…our annual global online competition for teenage students  </a:t>
            </a:r>
          </a:p>
          <a:p>
            <a:pPr lvl="0" rtl="0">
              <a:spcBef>
                <a:spcPts val="0"/>
              </a:spcBef>
              <a:buSzPct val="91666"/>
              <a:buNone/>
            </a:pPr>
            <a:r>
              <a:t/>
            </a:r>
            <a:endParaRPr sz="1200">
              <a:solidFill>
                <a:srgbClr val="434343"/>
              </a:solidFill>
              <a:latin typeface="Open Sans"/>
              <a:ea typeface="Open Sans"/>
              <a:cs typeface="Open Sans"/>
              <a:sym typeface="Open Sans"/>
            </a:endParaRPr>
          </a:p>
          <a:p>
            <a:pPr indent="-304800" lvl="0" marL="457200" rtl="0">
              <a:spcBef>
                <a:spcPts val="0"/>
              </a:spcBef>
              <a:buClr>
                <a:srgbClr val="434343"/>
              </a:buClr>
              <a:buSzPct val="100000"/>
              <a:buFont typeface="Open Sans"/>
            </a:pPr>
            <a:r>
              <a:rPr lang="en" sz="1200">
                <a:solidFill>
                  <a:srgbClr val="434343"/>
                </a:solidFill>
                <a:latin typeface="Open Sans"/>
                <a:ea typeface="Open Sans"/>
                <a:cs typeface="Open Sans"/>
                <a:sym typeface="Open Sans"/>
              </a:rPr>
              <a:t>OH 16, VK 15, AC 13…..you know where I’m going with this…    </a:t>
            </a:r>
          </a:p>
          <a:p>
            <a:pPr indent="-304800" lvl="1" marL="914400" rtl="0">
              <a:lnSpc>
                <a:spcPct val="115000"/>
              </a:lnSpc>
              <a:spcBef>
                <a:spcPts val="0"/>
              </a:spcBef>
              <a:buClr>
                <a:srgbClr val="434343"/>
              </a:buClr>
              <a:buSzPct val="100000"/>
              <a:buFont typeface="Open Sans"/>
            </a:pPr>
            <a:r>
              <a:rPr lang="en" sz="1200">
                <a:solidFill>
                  <a:srgbClr val="434343"/>
                </a:solidFill>
                <a:latin typeface="Open Sans"/>
                <a:ea typeface="Open Sans"/>
                <a:cs typeface="Open Sans"/>
                <a:sym typeface="Open Sans"/>
              </a:rPr>
              <a:t>Olivia Halsey (OH16) developed a </a:t>
            </a:r>
            <a:r>
              <a:rPr lang="en" sz="1200">
                <a:solidFill>
                  <a:srgbClr val="434343"/>
                </a:solidFill>
                <a:highlight>
                  <a:srgbClr val="FFFFFF"/>
                </a:highlight>
                <a:latin typeface="Open Sans"/>
                <a:ea typeface="Open Sans"/>
                <a:cs typeface="Open Sans"/>
                <a:sym typeface="Open Sans"/>
              </a:rPr>
              <a:t>rapid, inexpensive and accurate way to detect Ebola.  </a:t>
            </a:r>
          </a:p>
          <a:p>
            <a:pPr indent="-304800" lvl="1" marL="914400" rtl="0">
              <a:lnSpc>
                <a:spcPct val="115000"/>
              </a:lnSpc>
              <a:spcBef>
                <a:spcPts val="0"/>
              </a:spcBef>
              <a:buClr>
                <a:srgbClr val="434343"/>
              </a:buClr>
              <a:buSzPct val="100000"/>
              <a:buFont typeface="Open Sans"/>
            </a:pPr>
            <a:r>
              <a:rPr lang="en" sz="1200">
                <a:solidFill>
                  <a:srgbClr val="434343"/>
                </a:solidFill>
                <a:latin typeface="Open Sans"/>
                <a:ea typeface="Open Sans"/>
                <a:cs typeface="Open Sans"/>
                <a:sym typeface="Open Sans"/>
              </a:rPr>
              <a:t>Closer to home, Viney Kumar (VK 15) from Sydney using mobile technology and GPS built an early warning mobile system for drivers  </a:t>
            </a:r>
          </a:p>
          <a:p>
            <a:pPr indent="-304800" lvl="1" marL="914400" rtl="0">
              <a:spcBef>
                <a:spcPts val="0"/>
              </a:spcBef>
              <a:buClr>
                <a:srgbClr val="434343"/>
              </a:buClr>
              <a:buSzPct val="100000"/>
              <a:buFont typeface="Open Sans"/>
            </a:pPr>
            <a:r>
              <a:rPr lang="en" sz="1200">
                <a:solidFill>
                  <a:srgbClr val="434343"/>
                </a:solidFill>
                <a:latin typeface="Open Sans"/>
                <a:ea typeface="Open Sans"/>
                <a:cs typeface="Open Sans"/>
                <a:sym typeface="Open Sans"/>
              </a:rPr>
              <a:t>Anika Cheerla (AC 13) developed an automated method to detect Alzheimers...at 13!!</a:t>
            </a:r>
          </a:p>
          <a:p>
            <a:pPr lvl="0" rtl="0">
              <a:spcBef>
                <a:spcPts val="0"/>
              </a:spcBef>
              <a:buSzPct val="91666"/>
              <a:buNone/>
            </a:pPr>
            <a:r>
              <a:t/>
            </a:r>
            <a:endParaRPr sz="1200">
              <a:solidFill>
                <a:srgbClr val="434343"/>
              </a:solidFill>
              <a:latin typeface="Open Sans"/>
              <a:ea typeface="Open Sans"/>
              <a:cs typeface="Open Sans"/>
              <a:sym typeface="Open Sans"/>
            </a:endParaRPr>
          </a:p>
          <a:p>
            <a:pPr indent="-304800" lvl="0" marL="457200" rtl="0">
              <a:lnSpc>
                <a:spcPct val="115000"/>
              </a:lnSpc>
              <a:spcBef>
                <a:spcPts val="0"/>
              </a:spcBef>
              <a:buClr>
                <a:srgbClr val="434343"/>
              </a:buClr>
              <a:buSzPct val="100000"/>
              <a:buFont typeface="Open Sans"/>
            </a:pPr>
            <a:r>
              <a:rPr lang="en" sz="1200">
                <a:solidFill>
                  <a:srgbClr val="434343"/>
                </a:solidFill>
                <a:latin typeface="Open Sans"/>
                <a:ea typeface="Open Sans"/>
                <a:cs typeface="Open Sans"/>
                <a:sym typeface="Open Sans"/>
              </a:rPr>
              <a:t>Now what is incredibly exciting about </a:t>
            </a:r>
            <a:r>
              <a:rPr b="1" lang="en" sz="1200">
                <a:solidFill>
                  <a:srgbClr val="434343"/>
                </a:solidFill>
                <a:latin typeface="Open Sans"/>
                <a:ea typeface="Open Sans"/>
                <a:cs typeface="Open Sans"/>
                <a:sym typeface="Open Sans"/>
              </a:rPr>
              <a:t>today</a:t>
            </a:r>
            <a:r>
              <a:rPr lang="en" sz="1200">
                <a:solidFill>
                  <a:srgbClr val="434343"/>
                </a:solidFill>
                <a:latin typeface="Open Sans"/>
                <a:ea typeface="Open Sans"/>
                <a:cs typeface="Open Sans"/>
                <a:sym typeface="Open Sans"/>
              </a:rPr>
              <a:t> is that more students have the opportunity to show us what they can do. We’ve received</a:t>
            </a:r>
            <a:r>
              <a:rPr b="1" lang="en" sz="1200">
                <a:solidFill>
                  <a:srgbClr val="434343"/>
                </a:solidFill>
                <a:latin typeface="Open Sans"/>
                <a:ea typeface="Open Sans"/>
                <a:cs typeface="Open Sans"/>
                <a:sym typeface="Open Sans"/>
              </a:rPr>
              <a:t> tens of thousands of applications from over 90 countries -- proposing unique solutions to today’s problems.   For one science fair….</a:t>
            </a:r>
          </a:p>
          <a:p>
            <a:pPr lvl="0" rtl="0">
              <a:lnSpc>
                <a:spcPct val="115000"/>
              </a:lnSpc>
              <a:spcBef>
                <a:spcPts val="0"/>
              </a:spcBef>
              <a:buSzPct val="91666"/>
              <a:buNone/>
            </a:pPr>
            <a:r>
              <a:t/>
            </a:r>
            <a:endParaRPr b="1" sz="1200">
              <a:solidFill>
                <a:srgbClr val="434343"/>
              </a:solidFill>
              <a:latin typeface="Open Sans"/>
              <a:ea typeface="Open Sans"/>
              <a:cs typeface="Open Sans"/>
              <a:sym typeface="Open Sans"/>
            </a:endParaRPr>
          </a:p>
          <a:p>
            <a:pPr indent="-304800" lvl="0" marL="457200" rtl="0">
              <a:lnSpc>
                <a:spcPct val="115000"/>
              </a:lnSpc>
              <a:spcBef>
                <a:spcPts val="0"/>
              </a:spcBef>
              <a:buClr>
                <a:srgbClr val="434343"/>
              </a:buClr>
              <a:buSzPct val="100000"/>
              <a:buFont typeface="Open Sans"/>
            </a:pPr>
            <a:r>
              <a:rPr lang="en" sz="1200">
                <a:solidFill>
                  <a:srgbClr val="434343"/>
                </a:solidFill>
                <a:latin typeface="Open Sans"/>
                <a:ea typeface="Open Sans"/>
                <a:cs typeface="Open Sans"/>
                <a:sym typeface="Open Sans"/>
              </a:rPr>
              <a:t>These solutions </a:t>
            </a:r>
            <a:r>
              <a:rPr b="1" lang="en" sz="1200">
                <a:solidFill>
                  <a:srgbClr val="434343"/>
                </a:solidFill>
                <a:latin typeface="Open Sans"/>
                <a:ea typeface="Open Sans"/>
                <a:cs typeface="Open Sans"/>
                <a:sym typeface="Open Sans"/>
              </a:rPr>
              <a:t>didn’t come from research</a:t>
            </a:r>
            <a:r>
              <a:rPr lang="en" sz="1200">
                <a:solidFill>
                  <a:srgbClr val="434343"/>
                </a:solidFill>
                <a:latin typeface="Open Sans"/>
                <a:ea typeface="Open Sans"/>
                <a:cs typeface="Open Sans"/>
                <a:sym typeface="Open Sans"/>
              </a:rPr>
              <a:t> </a:t>
            </a:r>
            <a:r>
              <a:rPr b="1" lang="en" sz="1200">
                <a:solidFill>
                  <a:srgbClr val="434343"/>
                </a:solidFill>
                <a:latin typeface="Open Sans"/>
                <a:ea typeface="Open Sans"/>
                <a:cs typeface="Open Sans"/>
                <a:sym typeface="Open Sans"/>
              </a:rPr>
              <a:t>scientists</a:t>
            </a:r>
            <a:r>
              <a:rPr lang="en" sz="1200">
                <a:solidFill>
                  <a:srgbClr val="434343"/>
                </a:solidFill>
                <a:latin typeface="Open Sans"/>
                <a:ea typeface="Open Sans"/>
                <a:cs typeface="Open Sans"/>
                <a:sym typeface="Open Sans"/>
              </a:rPr>
              <a:t> at universities. They came from </a:t>
            </a:r>
            <a:r>
              <a:rPr b="1" lang="en" sz="1200">
                <a:solidFill>
                  <a:srgbClr val="434343"/>
                </a:solidFill>
                <a:latin typeface="Open Sans"/>
                <a:ea typeface="Open Sans"/>
                <a:cs typeface="Open Sans"/>
                <a:sym typeface="Open Sans"/>
              </a:rPr>
              <a:t>regular teenagers</a:t>
            </a:r>
            <a:r>
              <a:rPr lang="en" sz="1200">
                <a:solidFill>
                  <a:srgbClr val="434343"/>
                </a:solidFill>
                <a:latin typeface="Open Sans"/>
                <a:ea typeface="Open Sans"/>
                <a:cs typeface="Open Sans"/>
                <a:sym typeface="Open Sans"/>
              </a:rPr>
              <a:t> at </a:t>
            </a:r>
            <a:r>
              <a:rPr b="1" lang="en" sz="1200">
                <a:solidFill>
                  <a:srgbClr val="434343"/>
                </a:solidFill>
                <a:latin typeface="Open Sans"/>
                <a:ea typeface="Open Sans"/>
                <a:cs typeface="Open Sans"/>
                <a:sym typeface="Open Sans"/>
              </a:rPr>
              <a:t>typical schools</a:t>
            </a:r>
            <a:r>
              <a:rPr lang="en" sz="1200">
                <a:solidFill>
                  <a:srgbClr val="434343"/>
                </a:solidFill>
                <a:latin typeface="Open Sans"/>
                <a:ea typeface="Open Sans"/>
                <a:cs typeface="Open Sans"/>
                <a:sym typeface="Open Sans"/>
              </a:rPr>
              <a:t>, who hang out with their friends and f</a:t>
            </a:r>
            <a:r>
              <a:rPr b="1" lang="en" sz="1200">
                <a:solidFill>
                  <a:srgbClr val="434343"/>
                </a:solidFill>
                <a:latin typeface="Open Sans"/>
                <a:ea typeface="Open Sans"/>
                <a:cs typeface="Open Sans"/>
                <a:sym typeface="Open Sans"/>
              </a:rPr>
              <a:t>ace the same</a:t>
            </a:r>
            <a:r>
              <a:rPr lang="en" sz="1200">
                <a:solidFill>
                  <a:srgbClr val="434343"/>
                </a:solidFill>
                <a:latin typeface="Open Sans"/>
                <a:ea typeface="Open Sans"/>
                <a:cs typeface="Open Sans"/>
                <a:sym typeface="Open Sans"/>
              </a:rPr>
              <a:t> </a:t>
            </a:r>
            <a:r>
              <a:rPr b="1" lang="en" sz="1200">
                <a:solidFill>
                  <a:srgbClr val="434343"/>
                </a:solidFill>
                <a:latin typeface="Open Sans"/>
                <a:ea typeface="Open Sans"/>
                <a:cs typeface="Open Sans"/>
                <a:sym typeface="Open Sans"/>
              </a:rPr>
              <a:t>challenges</a:t>
            </a:r>
            <a:r>
              <a:rPr lang="en" sz="1200">
                <a:solidFill>
                  <a:srgbClr val="434343"/>
                </a:solidFill>
                <a:latin typeface="Open Sans"/>
                <a:ea typeface="Open Sans"/>
                <a:cs typeface="Open Sans"/>
                <a:sym typeface="Open Sans"/>
              </a:rPr>
              <a:t> many students do today.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5" name="Shape 355"/>
        <p:cNvGrpSpPr/>
        <p:nvPr/>
      </p:nvGrpSpPr>
      <p:grpSpPr>
        <a:xfrm>
          <a:off x="0" y="0"/>
          <a:ext cx="0" cy="0"/>
          <a:chOff x="0" y="0"/>
          <a:chExt cx="0" cy="0"/>
        </a:xfrm>
      </p:grpSpPr>
      <p:sp>
        <p:nvSpPr>
          <p:cNvPr id="356" name="Shape 35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a:noFill/>
          </a:ln>
        </p:spPr>
      </p:sp>
      <p:sp>
        <p:nvSpPr>
          <p:cNvPr id="357" name="Shape 357"/>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For most of history </a:t>
            </a:r>
          </a:p>
          <a:p>
            <a:pPr indent="-304800" lvl="0" marL="457200" rtl="0">
              <a:spcBef>
                <a:spcPts val="0"/>
              </a:spcBef>
              <a:buClr>
                <a:srgbClr val="434343"/>
              </a:buClr>
              <a:buSzPct val="100000"/>
              <a:buFont typeface="Open Sans"/>
              <a:buChar char="●"/>
            </a:pPr>
            <a:r>
              <a:rPr b="1" lang="en" sz="1200">
                <a:solidFill>
                  <a:srgbClr val="434343"/>
                </a:solidFill>
                <a:latin typeface="Open Sans"/>
                <a:ea typeface="Open Sans"/>
                <a:cs typeface="Open Sans"/>
                <a:sym typeface="Open Sans"/>
              </a:rPr>
              <a:t>where</a:t>
            </a:r>
            <a:r>
              <a:rPr lang="en" sz="1200">
                <a:solidFill>
                  <a:srgbClr val="434343"/>
                </a:solidFill>
                <a:latin typeface="Open Sans"/>
                <a:ea typeface="Open Sans"/>
                <a:cs typeface="Open Sans"/>
                <a:sym typeface="Open Sans"/>
              </a:rPr>
              <a:t> you were born, </a:t>
            </a:r>
          </a:p>
          <a:p>
            <a:pPr indent="-304800" lvl="0" marL="457200" rtl="0">
              <a:spcBef>
                <a:spcPts val="0"/>
              </a:spcBef>
              <a:buClr>
                <a:srgbClr val="434343"/>
              </a:buClr>
              <a:buSzPct val="100000"/>
              <a:buFont typeface="Open Sans"/>
              <a:buChar char="●"/>
            </a:pPr>
            <a:r>
              <a:rPr b="1" lang="en" sz="1200">
                <a:solidFill>
                  <a:srgbClr val="434343"/>
                </a:solidFill>
                <a:latin typeface="Open Sans"/>
                <a:ea typeface="Open Sans"/>
                <a:cs typeface="Open Sans"/>
                <a:sym typeface="Open Sans"/>
              </a:rPr>
              <a:t>the family</a:t>
            </a:r>
            <a:r>
              <a:rPr lang="en" sz="1200">
                <a:solidFill>
                  <a:srgbClr val="434343"/>
                </a:solidFill>
                <a:latin typeface="Open Sans"/>
                <a:ea typeface="Open Sans"/>
                <a:cs typeface="Open Sans"/>
                <a:sym typeface="Open Sans"/>
              </a:rPr>
              <a:t> you were born into, </a:t>
            </a:r>
          </a:p>
          <a:p>
            <a:pPr indent="-304800" lvl="0" marL="457200" rtl="0">
              <a:spcBef>
                <a:spcPts val="0"/>
              </a:spcBef>
              <a:buClr>
                <a:srgbClr val="434343"/>
              </a:buClr>
              <a:buSzPct val="100000"/>
              <a:buFont typeface="Open Sans"/>
              <a:buChar char="●"/>
            </a:pPr>
            <a:r>
              <a:rPr b="1" lang="en" sz="1200">
                <a:solidFill>
                  <a:srgbClr val="434343"/>
                </a:solidFill>
                <a:latin typeface="Open Sans"/>
                <a:ea typeface="Open Sans"/>
                <a:cs typeface="Open Sans"/>
                <a:sym typeface="Open Sans"/>
              </a:rPr>
              <a:t>the resources</a:t>
            </a:r>
            <a:r>
              <a:rPr lang="en" sz="1200">
                <a:solidFill>
                  <a:srgbClr val="434343"/>
                </a:solidFill>
                <a:latin typeface="Open Sans"/>
                <a:ea typeface="Open Sans"/>
                <a:cs typeface="Open Sans"/>
                <a:sym typeface="Open Sans"/>
              </a:rPr>
              <a:t> at your disposal, </a:t>
            </a: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and </a:t>
            </a:r>
            <a:r>
              <a:rPr b="1" lang="en" sz="1200">
                <a:solidFill>
                  <a:srgbClr val="434343"/>
                </a:solidFill>
                <a:latin typeface="Open Sans"/>
                <a:ea typeface="Open Sans"/>
                <a:cs typeface="Open Sans"/>
                <a:sym typeface="Open Sans"/>
              </a:rPr>
              <a:t>your proximity to books and libraries</a:t>
            </a:r>
            <a:r>
              <a:rPr lang="en" sz="1200">
                <a:solidFill>
                  <a:srgbClr val="434343"/>
                </a:solidFill>
                <a:latin typeface="Open Sans"/>
                <a:ea typeface="Open Sans"/>
                <a:cs typeface="Open Sans"/>
                <a:sym typeface="Open Sans"/>
              </a:rPr>
              <a:t> -- were all factors that determined the quality of your education and shaped your success.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7" name="Shape 367"/>
        <p:cNvGrpSpPr/>
        <p:nvPr/>
      </p:nvGrpSpPr>
      <p:grpSpPr>
        <a:xfrm>
          <a:off x="0" y="0"/>
          <a:ext cx="0" cy="0"/>
          <a:chOff x="0" y="0"/>
          <a:chExt cx="0" cy="0"/>
        </a:xfrm>
      </p:grpSpPr>
      <p:sp>
        <p:nvSpPr>
          <p:cNvPr id="368" name="Shape 36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a:noFill/>
          </a:ln>
        </p:spPr>
      </p:sp>
      <p:sp>
        <p:nvSpPr>
          <p:cNvPr id="369" name="Shape 369"/>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Today!! ... we have the </a:t>
            </a:r>
            <a:r>
              <a:rPr b="1" lang="en" sz="1200">
                <a:solidFill>
                  <a:srgbClr val="434343"/>
                </a:solidFill>
                <a:latin typeface="Open Sans"/>
                <a:ea typeface="Open Sans"/>
                <a:cs typeface="Open Sans"/>
                <a:sym typeface="Open Sans"/>
              </a:rPr>
              <a:t>equivalent of 100 million</a:t>
            </a:r>
            <a:r>
              <a:rPr lang="en" sz="1200">
                <a:solidFill>
                  <a:srgbClr val="434343"/>
                </a:solidFill>
                <a:latin typeface="Open Sans"/>
                <a:ea typeface="Open Sans"/>
                <a:cs typeface="Open Sans"/>
                <a:sym typeface="Open Sans"/>
              </a:rPr>
              <a:t> libraries in our pockets! </a:t>
            </a:r>
          </a:p>
          <a:p>
            <a:pPr lvl="0" rtl="0">
              <a:spcBef>
                <a:spcPts val="0"/>
              </a:spcBef>
              <a:buClr>
                <a:srgbClr val="000000"/>
              </a:buClr>
              <a:buNone/>
            </a:pPr>
            <a:r>
              <a:t/>
            </a:r>
            <a:endParaRPr sz="1200">
              <a:solidFill>
                <a:srgbClr val="434343"/>
              </a:solidFill>
              <a:latin typeface="Open Sans"/>
              <a:ea typeface="Open Sans"/>
              <a:cs typeface="Open Sans"/>
              <a:sym typeface="Open Sans"/>
            </a:endParaRP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Technology and the internet are enabling us to redefine what being “educated” is today, allowing for greater access to information and enabling a much broader exchange of ideas.  </a:t>
            </a:r>
          </a:p>
          <a:p>
            <a:pPr lvl="0" rtl="0">
              <a:spcBef>
                <a:spcPts val="0"/>
              </a:spcBef>
              <a:buClr>
                <a:srgbClr val="000000"/>
              </a:buClr>
              <a:buNone/>
            </a:pPr>
            <a:r>
              <a:t/>
            </a:r>
            <a:endParaRPr sz="1200">
              <a:solidFill>
                <a:srgbClr val="434343"/>
              </a:solidFill>
              <a:latin typeface="Open Sans"/>
              <a:ea typeface="Open Sans"/>
              <a:cs typeface="Open Sans"/>
              <a:sym typeface="Open Sans"/>
            </a:endParaRP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When I think back to my past -- that little library in Long Beach, CA my world of knowledge…..and look at my kids current world;  the </a:t>
            </a:r>
            <a:r>
              <a:rPr b="1" lang="en" sz="1200">
                <a:solidFill>
                  <a:srgbClr val="434343"/>
                </a:solidFill>
                <a:latin typeface="Open Sans"/>
                <a:ea typeface="Open Sans"/>
                <a:cs typeface="Open Sans"/>
                <a:sym typeface="Open Sans"/>
              </a:rPr>
              <a:t>avenues</a:t>
            </a:r>
            <a:r>
              <a:rPr lang="en" sz="1200">
                <a:solidFill>
                  <a:srgbClr val="434343"/>
                </a:solidFill>
                <a:latin typeface="Open Sans"/>
                <a:ea typeface="Open Sans"/>
                <a:cs typeface="Open Sans"/>
                <a:sym typeface="Open Sans"/>
              </a:rPr>
              <a:t> </a:t>
            </a:r>
            <a:r>
              <a:rPr b="1" lang="en" sz="1200">
                <a:solidFill>
                  <a:srgbClr val="434343"/>
                </a:solidFill>
                <a:latin typeface="Open Sans"/>
                <a:ea typeface="Open Sans"/>
                <a:cs typeface="Open Sans"/>
                <a:sym typeface="Open Sans"/>
              </a:rPr>
              <a:t>available</a:t>
            </a:r>
            <a:r>
              <a:rPr lang="en" sz="1200">
                <a:solidFill>
                  <a:srgbClr val="434343"/>
                </a:solidFill>
                <a:latin typeface="Open Sans"/>
                <a:ea typeface="Open Sans"/>
                <a:cs typeface="Open Sans"/>
                <a:sym typeface="Open Sans"/>
              </a:rPr>
              <a:t> to them astound me.  </a:t>
            </a:r>
          </a:p>
          <a:p>
            <a:pPr lvl="0" rtl="0">
              <a:spcBef>
                <a:spcPts val="0"/>
              </a:spcBef>
              <a:buNone/>
            </a:pPr>
            <a:r>
              <a:t/>
            </a:r>
            <a:endParaRPr sz="1200">
              <a:solidFill>
                <a:srgbClr val="434343"/>
              </a:solidFill>
              <a:latin typeface="Open Sans"/>
              <a:ea typeface="Open Sans"/>
              <a:cs typeface="Open Sans"/>
              <a:sym typeface="Open Sans"/>
            </a:endParaRP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With a laptop or smartphone and online access, </a:t>
            </a:r>
          </a:p>
          <a:p>
            <a:pPr indent="-304800" lvl="1" marL="9144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you</a:t>
            </a:r>
            <a:r>
              <a:rPr b="1" lang="en" sz="1200">
                <a:solidFill>
                  <a:srgbClr val="434343"/>
                </a:solidFill>
                <a:latin typeface="Open Sans"/>
                <a:ea typeface="Open Sans"/>
                <a:cs typeface="Open Sans"/>
                <a:sym typeface="Open Sans"/>
              </a:rPr>
              <a:t> can create &amp; share</a:t>
            </a:r>
            <a:r>
              <a:rPr lang="en" sz="1200">
                <a:solidFill>
                  <a:srgbClr val="434343"/>
                </a:solidFill>
                <a:latin typeface="Open Sans"/>
                <a:ea typeface="Open Sans"/>
                <a:cs typeface="Open Sans"/>
                <a:sym typeface="Open Sans"/>
              </a:rPr>
              <a:t> an idea, </a:t>
            </a:r>
          </a:p>
          <a:p>
            <a:pPr indent="-304800" lvl="1" marL="914400" rtl="0">
              <a:spcBef>
                <a:spcPts val="0"/>
              </a:spcBef>
              <a:buClr>
                <a:srgbClr val="434343"/>
              </a:buClr>
              <a:buSzPct val="100000"/>
              <a:buFont typeface="Open Sans"/>
              <a:buChar char="○"/>
            </a:pPr>
            <a:r>
              <a:rPr b="1" lang="en" sz="1200">
                <a:solidFill>
                  <a:srgbClr val="434343"/>
                </a:solidFill>
                <a:latin typeface="Open Sans"/>
                <a:ea typeface="Open Sans"/>
                <a:cs typeface="Open Sans"/>
                <a:sym typeface="Open Sans"/>
              </a:rPr>
              <a:t>build </a:t>
            </a:r>
            <a:r>
              <a:rPr lang="en" sz="1200">
                <a:solidFill>
                  <a:srgbClr val="434343"/>
                </a:solidFill>
                <a:latin typeface="Open Sans"/>
                <a:ea typeface="Open Sans"/>
                <a:cs typeface="Open Sans"/>
                <a:sym typeface="Open Sans"/>
              </a:rPr>
              <a:t>an app, </a:t>
            </a:r>
          </a:p>
          <a:p>
            <a:pPr indent="-304800" lvl="1" marL="9144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or </a:t>
            </a:r>
            <a:r>
              <a:rPr b="1" lang="en" sz="1200">
                <a:solidFill>
                  <a:srgbClr val="434343"/>
                </a:solidFill>
                <a:latin typeface="Open Sans"/>
                <a:ea typeface="Open Sans"/>
                <a:cs typeface="Open Sans"/>
                <a:sym typeface="Open Sans"/>
              </a:rPr>
              <a:t>start tackling</a:t>
            </a:r>
            <a:r>
              <a:rPr lang="en" sz="1200">
                <a:solidFill>
                  <a:srgbClr val="434343"/>
                </a:solidFill>
                <a:latin typeface="Open Sans"/>
                <a:ea typeface="Open Sans"/>
                <a:cs typeface="Open Sans"/>
                <a:sym typeface="Open Sans"/>
              </a:rPr>
              <a:t> a problem like Alzheimer's in an afternoon.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9" name="Shape 379"/>
        <p:cNvGrpSpPr/>
        <p:nvPr/>
      </p:nvGrpSpPr>
      <p:grpSpPr>
        <a:xfrm>
          <a:off x="0" y="0"/>
          <a:ext cx="0" cy="0"/>
          <a:chOff x="0" y="0"/>
          <a:chExt cx="0" cy="0"/>
        </a:xfrm>
      </p:grpSpPr>
      <p:sp>
        <p:nvSpPr>
          <p:cNvPr id="380" name="Shape 38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a:noFill/>
          </a:ln>
        </p:spPr>
      </p:sp>
      <p:sp>
        <p:nvSpPr>
          <p:cNvPr id="381" name="Shape 381"/>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lvl="0" rtl="0">
              <a:lnSpc>
                <a:spcPct val="115000"/>
              </a:lnSpc>
              <a:spcBef>
                <a:spcPts val="0"/>
              </a:spcBef>
              <a:buClr>
                <a:srgbClr val="000000"/>
              </a:buClr>
              <a:buSzPct val="91666"/>
              <a:buNone/>
            </a:pPr>
            <a:r>
              <a:rPr lang="en" sz="1200">
                <a:solidFill>
                  <a:schemeClr val="dk1"/>
                </a:solidFill>
                <a:latin typeface="Open Sans"/>
                <a:ea typeface="Open Sans"/>
                <a:cs typeface="Open Sans"/>
                <a:sym typeface="Open Sans"/>
              </a:rPr>
              <a:t>So how is the internet and technology redefining teaching and learning?    </a:t>
            </a:r>
          </a:p>
          <a:p>
            <a:pPr lvl="0" rtl="0">
              <a:lnSpc>
                <a:spcPct val="115000"/>
              </a:lnSpc>
              <a:spcBef>
                <a:spcPts val="0"/>
              </a:spcBef>
              <a:buClr>
                <a:srgbClr val="000000"/>
              </a:buClr>
              <a:buNone/>
            </a:pPr>
            <a:r>
              <a:t/>
            </a:r>
            <a:endParaRPr sz="1200">
              <a:solidFill>
                <a:schemeClr val="dk1"/>
              </a:solidFill>
              <a:latin typeface="Open Sans"/>
              <a:ea typeface="Open Sans"/>
              <a:cs typeface="Open Sans"/>
              <a:sym typeface="Open Sans"/>
            </a:endParaRPr>
          </a:p>
          <a:p>
            <a:pPr lvl="0" rtl="0">
              <a:lnSpc>
                <a:spcPct val="115000"/>
              </a:lnSpc>
              <a:spcBef>
                <a:spcPts val="0"/>
              </a:spcBef>
              <a:buClr>
                <a:srgbClr val="000000"/>
              </a:buClr>
              <a:buSzPct val="91666"/>
              <a:buNone/>
            </a:pPr>
            <a:r>
              <a:rPr lang="en" sz="1200">
                <a:solidFill>
                  <a:schemeClr val="dk1"/>
                </a:solidFill>
                <a:latin typeface="Open Sans"/>
                <a:ea typeface="Open Sans"/>
                <a:cs typeface="Open Sans"/>
                <a:sym typeface="Open Sans"/>
              </a:rPr>
              <a:t>In the next 20 mins I’ll talk about three ways technology is shaping the educational landscape:</a:t>
            </a:r>
          </a:p>
          <a:p>
            <a:pPr lvl="0" rtl="0">
              <a:lnSpc>
                <a:spcPct val="115000"/>
              </a:lnSpc>
              <a:spcBef>
                <a:spcPts val="0"/>
              </a:spcBef>
              <a:buClr>
                <a:srgbClr val="000000"/>
              </a:buClr>
              <a:buSzPct val="91666"/>
              <a:buNone/>
            </a:pPr>
            <a:r>
              <a:rPr lang="en" sz="1200">
                <a:solidFill>
                  <a:schemeClr val="dk1"/>
                </a:solidFill>
                <a:latin typeface="Open Sans"/>
                <a:ea typeface="Open Sans"/>
                <a:cs typeface="Open Sans"/>
                <a:sym typeface="Open Sans"/>
              </a:rPr>
              <a:t> </a:t>
            </a:r>
          </a:p>
          <a:p>
            <a:pPr indent="-304800" lvl="0" marL="457200" rtl="0">
              <a:lnSpc>
                <a:spcPct val="115000"/>
              </a:lnSpc>
              <a:spcBef>
                <a:spcPts val="0"/>
              </a:spcBef>
              <a:buClr>
                <a:schemeClr val="dk1"/>
              </a:buClr>
              <a:buSzPct val="100000"/>
              <a:buFont typeface="Open Sans"/>
              <a:buAutoNum type="arabicPeriod"/>
            </a:pPr>
            <a:r>
              <a:rPr lang="en" sz="1200">
                <a:solidFill>
                  <a:schemeClr val="dk1"/>
                </a:solidFill>
                <a:latin typeface="Open Sans"/>
                <a:ea typeface="Open Sans"/>
                <a:cs typeface="Open Sans"/>
                <a:sym typeface="Open Sans"/>
              </a:rPr>
              <a:t>Empowering gen z</a:t>
            </a:r>
          </a:p>
          <a:p>
            <a:pPr indent="-304800" lvl="0" marL="457200" rtl="0">
              <a:lnSpc>
                <a:spcPct val="115000"/>
              </a:lnSpc>
              <a:spcBef>
                <a:spcPts val="0"/>
              </a:spcBef>
              <a:buClr>
                <a:schemeClr val="dk1"/>
              </a:buClr>
              <a:buSzPct val="100000"/>
              <a:buFont typeface="Open Sans"/>
              <a:buAutoNum type="arabicPeriod"/>
            </a:pPr>
            <a:r>
              <a:rPr b="1" lang="en" sz="1200">
                <a:solidFill>
                  <a:schemeClr val="dk1"/>
                </a:solidFill>
                <a:latin typeface="Open Sans"/>
                <a:ea typeface="Open Sans"/>
                <a:cs typeface="Open Sans"/>
                <a:sym typeface="Open Sans"/>
              </a:rPr>
              <a:t>While</a:t>
            </a:r>
            <a:r>
              <a:rPr lang="en" sz="1200">
                <a:solidFill>
                  <a:schemeClr val="dk1"/>
                </a:solidFill>
                <a:latin typeface="Open Sans"/>
                <a:ea typeface="Open Sans"/>
                <a:cs typeface="Open Sans"/>
                <a:sym typeface="Open Sans"/>
              </a:rPr>
              <a:t> Preparing for the future </a:t>
            </a:r>
          </a:p>
          <a:p>
            <a:pPr indent="-304800" lvl="0" marL="457200" rtl="0">
              <a:lnSpc>
                <a:spcPct val="115000"/>
              </a:lnSpc>
              <a:spcBef>
                <a:spcPts val="0"/>
              </a:spcBef>
              <a:buClr>
                <a:schemeClr val="dk1"/>
              </a:buClr>
              <a:buSzPct val="100000"/>
              <a:buFont typeface="Open Sans"/>
              <a:buAutoNum type="arabicPeriod"/>
            </a:pPr>
            <a:r>
              <a:rPr lang="en" sz="1200">
                <a:solidFill>
                  <a:schemeClr val="dk1"/>
                </a:solidFill>
                <a:latin typeface="Open Sans"/>
                <a:ea typeface="Open Sans"/>
                <a:cs typeface="Open Sans"/>
                <a:sym typeface="Open Sans"/>
              </a:rPr>
              <a:t>And </a:t>
            </a:r>
            <a:r>
              <a:rPr b="1" lang="en" sz="1200">
                <a:solidFill>
                  <a:schemeClr val="dk1"/>
                </a:solidFill>
                <a:latin typeface="Open Sans"/>
                <a:ea typeface="Open Sans"/>
                <a:cs typeface="Open Sans"/>
                <a:sym typeface="Open Sans"/>
              </a:rPr>
              <a:t>allowing</a:t>
            </a:r>
            <a:r>
              <a:rPr lang="en" sz="1200">
                <a:solidFill>
                  <a:schemeClr val="dk1"/>
                </a:solidFill>
                <a:latin typeface="Open Sans"/>
                <a:ea typeface="Open Sans"/>
                <a:cs typeface="Open Sans"/>
                <a:sym typeface="Open Sans"/>
              </a:rPr>
              <a:t> us to Re-imagine today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7" name="Shape 397"/>
        <p:cNvGrpSpPr/>
        <p:nvPr/>
      </p:nvGrpSpPr>
      <p:grpSpPr>
        <a:xfrm>
          <a:off x="0" y="0"/>
          <a:ext cx="0" cy="0"/>
          <a:chOff x="0" y="0"/>
          <a:chExt cx="0" cy="0"/>
        </a:xfrm>
      </p:grpSpPr>
      <p:sp>
        <p:nvSpPr>
          <p:cNvPr id="398" name="Shape 39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a:noFill/>
          </a:ln>
        </p:spPr>
      </p:sp>
      <p:sp>
        <p:nvSpPr>
          <p:cNvPr id="399" name="Shape 399"/>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indent="-304800" lvl="0" marL="457200" rtl="0">
              <a:lnSpc>
                <a:spcPct val="115000"/>
              </a:lnSpc>
              <a:spcBef>
                <a:spcPts val="0"/>
              </a:spcBef>
              <a:buClr>
                <a:srgbClr val="000000"/>
              </a:buClr>
              <a:buSzPct val="100000"/>
              <a:buFont typeface="Open Sans"/>
              <a:buChar char="●"/>
            </a:pPr>
            <a:r>
              <a:rPr lang="en" sz="1200">
                <a:solidFill>
                  <a:schemeClr val="dk1"/>
                </a:solidFill>
                <a:latin typeface="Open Sans"/>
                <a:ea typeface="Open Sans"/>
                <a:cs typeface="Open Sans"/>
                <a:sym typeface="Open Sans"/>
              </a:rPr>
              <a:t>Let’s start w/ Gen Z</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6" name="Shape 416"/>
        <p:cNvGrpSpPr/>
        <p:nvPr/>
      </p:nvGrpSpPr>
      <p:grpSpPr>
        <a:xfrm>
          <a:off x="0" y="0"/>
          <a:ext cx="0" cy="0"/>
          <a:chOff x="0" y="0"/>
          <a:chExt cx="0" cy="0"/>
        </a:xfrm>
      </p:grpSpPr>
      <p:sp>
        <p:nvSpPr>
          <p:cNvPr id="417" name="Shape 41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a:noFill/>
          </a:ln>
        </p:spPr>
      </p:sp>
      <p:sp>
        <p:nvSpPr>
          <p:cNvPr id="418" name="Shape 418"/>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I think we all can appreciate how </a:t>
            </a:r>
            <a:r>
              <a:rPr b="1" lang="en" sz="1200">
                <a:solidFill>
                  <a:srgbClr val="434343"/>
                </a:solidFill>
                <a:latin typeface="Open Sans"/>
                <a:ea typeface="Open Sans"/>
                <a:cs typeface="Open Sans"/>
                <a:sym typeface="Open Sans"/>
              </a:rPr>
              <a:t>technology and the web have attached themselves</a:t>
            </a:r>
            <a:r>
              <a:rPr lang="en" sz="1200">
                <a:solidFill>
                  <a:srgbClr val="434343"/>
                </a:solidFill>
                <a:latin typeface="Open Sans"/>
                <a:ea typeface="Open Sans"/>
                <a:cs typeface="Open Sans"/>
                <a:sym typeface="Open Sans"/>
              </a:rPr>
              <a:t> to many  </a:t>
            </a:r>
            <a:r>
              <a:rPr lang="en" sz="1200">
                <a:solidFill>
                  <a:schemeClr val="dk1"/>
                </a:solidFill>
                <a:latin typeface="Open Sans"/>
                <a:ea typeface="Open Sans"/>
                <a:cs typeface="Open Sans"/>
                <a:sym typeface="Open Sans"/>
              </a:rPr>
              <a:t>parts of our lives.</a:t>
            </a:r>
            <a:r>
              <a:rPr lang="en" sz="1200">
                <a:solidFill>
                  <a:srgbClr val="434343"/>
                </a:solidFill>
                <a:latin typeface="Open Sans"/>
                <a:ea typeface="Open Sans"/>
                <a:cs typeface="Open Sans"/>
                <a:sym typeface="Open Sans"/>
              </a:rPr>
              <a:t> </a:t>
            </a:r>
          </a:p>
          <a:p>
            <a:pPr lvl="0" rtl="0">
              <a:spcBef>
                <a:spcPts val="0"/>
              </a:spcBef>
              <a:buClr>
                <a:schemeClr val="dk1"/>
              </a:buClr>
              <a:buFont typeface="Arial"/>
              <a:buNone/>
            </a:pPr>
            <a:r>
              <a:t/>
            </a:r>
            <a:endParaRPr sz="1200">
              <a:solidFill>
                <a:srgbClr val="434343"/>
              </a:solidFill>
              <a:latin typeface="Open Sans"/>
              <a:ea typeface="Open Sans"/>
              <a:cs typeface="Open Sans"/>
              <a:sym typeface="Open Sans"/>
            </a:endParaRP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Let me ask you all a question.  Who hasn't been on the web today? </a:t>
            </a:r>
          </a:p>
          <a:p>
            <a:pPr lvl="0" rtl="0">
              <a:spcBef>
                <a:spcPts val="0"/>
              </a:spcBef>
              <a:buClr>
                <a:schemeClr val="dk1"/>
              </a:buClr>
              <a:buFont typeface="Arial"/>
              <a:buNone/>
            </a:pPr>
            <a:r>
              <a:t/>
            </a:r>
            <a:endParaRPr sz="1200">
              <a:solidFill>
                <a:srgbClr val="434343"/>
              </a:solidFill>
              <a:latin typeface="Open Sans"/>
              <a:ea typeface="Open Sans"/>
              <a:cs typeface="Open Sans"/>
              <a:sym typeface="Open Sans"/>
            </a:endParaRP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Many of us are on the web seconds after we wake up. We wake up, fire up a device and we’re engrossed.  </a:t>
            </a:r>
          </a:p>
          <a:p>
            <a:pPr lvl="0" rtl="0">
              <a:spcBef>
                <a:spcPts val="0"/>
              </a:spcBef>
              <a:buClr>
                <a:srgbClr val="000000"/>
              </a:buClr>
              <a:buNone/>
            </a:pPr>
            <a:r>
              <a:t/>
            </a:r>
            <a:endParaRPr sz="1200">
              <a:solidFill>
                <a:srgbClr val="434343"/>
              </a:solidFill>
              <a:latin typeface="Open Sans"/>
              <a:ea typeface="Open Sans"/>
              <a:cs typeface="Open Sans"/>
              <a:sym typeface="Open Sans"/>
            </a:endParaRP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It’s become the new morning coffee</a:t>
            </a:r>
          </a:p>
          <a:p>
            <a:pPr lvl="0" rtl="0">
              <a:spcBef>
                <a:spcPts val="0"/>
              </a:spcBef>
              <a:buClr>
                <a:srgbClr val="000000"/>
              </a:buClr>
              <a:buNone/>
            </a:pPr>
            <a:r>
              <a:t/>
            </a:r>
            <a:endParaRPr sz="1200">
              <a:solidFill>
                <a:srgbClr val="434343"/>
              </a:solidFill>
              <a:latin typeface="Open Sans"/>
              <a:ea typeface="Open Sans"/>
              <a:cs typeface="Open Sans"/>
              <a:sym typeface="Open Sans"/>
            </a:endParaRP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Checking our email, the fastest way to the office, or reading the latest news…...it all happens before our feet hit the ground. </a:t>
            </a:r>
          </a:p>
          <a:p>
            <a:pPr lvl="0" rtl="0">
              <a:spcBef>
                <a:spcPts val="0"/>
              </a:spcBef>
              <a:buClr>
                <a:srgbClr val="000000"/>
              </a:buClr>
              <a:buNone/>
            </a:pPr>
            <a:r>
              <a:t/>
            </a:r>
            <a:endParaRPr sz="1200">
              <a:solidFill>
                <a:srgbClr val="434343"/>
              </a:solidFill>
              <a:latin typeface="Open Sans"/>
              <a:ea typeface="Open Sans"/>
              <a:cs typeface="Open Sans"/>
              <a:sym typeface="Open Sans"/>
            </a:endParaRPr>
          </a:p>
          <a:p>
            <a:pPr indent="-304800" lvl="0" marL="457200" rtl="0">
              <a:spcBef>
                <a:spcPts val="0"/>
              </a:spcBef>
              <a:buClr>
                <a:srgbClr val="434343"/>
              </a:buClr>
              <a:buSzPct val="100000"/>
              <a:buFont typeface="Open Sans"/>
              <a:buChar char="●"/>
            </a:pPr>
            <a:r>
              <a:rPr lang="en" sz="1200">
                <a:solidFill>
                  <a:srgbClr val="434343"/>
                </a:solidFill>
                <a:latin typeface="Open Sans"/>
                <a:ea typeface="Open Sans"/>
                <a:cs typeface="Open Sans"/>
                <a:sym typeface="Open Sans"/>
              </a:rPr>
              <a:t>For today’s students, level of engagement is easily 10 times greater…….</a:t>
            </a:r>
          </a:p>
          <a:p>
            <a:pPr lvl="0" rtl="0">
              <a:spcBef>
                <a:spcPts val="0"/>
              </a:spcBef>
              <a:buNone/>
            </a:pPr>
            <a:r>
              <a:t/>
            </a:r>
            <a:endParaRPr sz="1200">
              <a:solidFill>
                <a:srgbClr val="434343"/>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8.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9.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7.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0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0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6.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0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7.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599" cy="2052599"/>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599"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599"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599"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54" name="Shape 54"/>
        <p:cNvGrpSpPr/>
        <p:nvPr/>
      </p:nvGrpSpPr>
      <p:grpSpPr>
        <a:xfrm>
          <a:off x="0" y="0"/>
          <a:ext cx="0" cy="0"/>
          <a:chOff x="0" y="0"/>
          <a:chExt cx="0" cy="0"/>
        </a:xfrm>
      </p:grpSpPr>
      <p:sp>
        <p:nvSpPr>
          <p:cNvPr id="55" name="Shape 55"/>
          <p:cNvSpPr txBox="1"/>
          <p:nvPr>
            <p:ph type="ctrTitle"/>
          </p:nvPr>
        </p:nvSpPr>
        <p:spPr>
          <a:xfrm>
            <a:off x="180975" y="3050192"/>
            <a:ext cx="7772400" cy="1159800"/>
          </a:xfrm>
          <a:prstGeom prst="rect">
            <a:avLst/>
          </a:prstGeom>
        </p:spPr>
        <p:txBody>
          <a:bodyPr anchorCtr="0" anchor="b" bIns="91425" lIns="91425" rIns="91425" tIns="91425"/>
          <a:lstStyle>
            <a:lvl1pPr lvl="0" rtl="0">
              <a:spcBef>
                <a:spcPts val="0"/>
              </a:spcBef>
              <a:buClr>
                <a:schemeClr val="dk2"/>
              </a:buClr>
              <a:buSzPct val="100000"/>
              <a:defRPr sz="4800">
                <a:solidFill>
                  <a:schemeClr val="dk2"/>
                </a:solidFill>
              </a:defRPr>
            </a:lvl1pPr>
            <a:lvl2pPr lvl="1" rtl="0" algn="ctr">
              <a:spcBef>
                <a:spcPts val="0"/>
              </a:spcBef>
              <a:buSzPct val="100000"/>
              <a:defRPr sz="4800"/>
            </a:lvl2pPr>
            <a:lvl3pPr lvl="2" rtl="0" algn="ctr">
              <a:spcBef>
                <a:spcPts val="0"/>
              </a:spcBef>
              <a:buSzPct val="100000"/>
              <a:defRPr sz="4800"/>
            </a:lvl3pPr>
            <a:lvl4pPr lvl="3" rtl="0" algn="ctr">
              <a:spcBef>
                <a:spcPts val="0"/>
              </a:spcBef>
              <a:buSzPct val="100000"/>
              <a:defRPr sz="4800"/>
            </a:lvl4pPr>
            <a:lvl5pPr lvl="4" rtl="0" algn="ctr">
              <a:spcBef>
                <a:spcPts val="0"/>
              </a:spcBef>
              <a:buSzPct val="100000"/>
              <a:defRPr sz="4800"/>
            </a:lvl5pPr>
            <a:lvl6pPr lvl="5" rtl="0" algn="ctr">
              <a:spcBef>
                <a:spcPts val="0"/>
              </a:spcBef>
              <a:buSzPct val="100000"/>
              <a:defRPr sz="4800"/>
            </a:lvl6pPr>
            <a:lvl7pPr lvl="6" rtl="0" algn="ctr">
              <a:spcBef>
                <a:spcPts val="0"/>
              </a:spcBef>
              <a:buSzPct val="100000"/>
              <a:defRPr sz="4800"/>
            </a:lvl7pPr>
            <a:lvl8pPr lvl="7" rtl="0" algn="ctr">
              <a:spcBef>
                <a:spcPts val="0"/>
              </a:spcBef>
              <a:buSzPct val="100000"/>
              <a:defRPr sz="4800"/>
            </a:lvl8pPr>
            <a:lvl9pPr lvl="8" rtl="0" algn="ctr">
              <a:spcBef>
                <a:spcPts val="0"/>
              </a:spcBef>
              <a:buSzPct val="100000"/>
              <a:defRPr sz="4800"/>
            </a:lvl9pPr>
          </a:lstStyle>
          <a:p/>
        </p:txBody>
      </p:sp>
      <p:sp>
        <p:nvSpPr>
          <p:cNvPr id="56" name="Shape 56"/>
          <p:cNvSpPr txBox="1"/>
          <p:nvPr>
            <p:ph idx="1" type="subTitle"/>
          </p:nvPr>
        </p:nvSpPr>
        <p:spPr>
          <a:xfrm>
            <a:off x="180975" y="4078303"/>
            <a:ext cx="7772400" cy="784800"/>
          </a:xfrm>
          <a:prstGeom prst="rect">
            <a:avLst/>
          </a:prstGeom>
        </p:spPr>
        <p:txBody>
          <a:bodyPr anchorCtr="0" anchor="t" bIns="91425" lIns="91425" rIns="91425" tIns="91425"/>
          <a:lstStyle>
            <a:lvl1pPr lvl="0" rtl="0">
              <a:spcBef>
                <a:spcPts val="0"/>
              </a:spcBef>
              <a:buClr>
                <a:schemeClr val="dk2"/>
              </a:buClr>
              <a:buSzPct val="100000"/>
              <a:buNone/>
              <a:defRPr sz="1800">
                <a:solidFill>
                  <a:schemeClr val="dk2"/>
                </a:solidFill>
              </a:defRPr>
            </a:lvl1pPr>
            <a:lvl2pPr lvl="1" rtl="0" algn="ctr">
              <a:spcBef>
                <a:spcPts val="0"/>
              </a:spcBef>
              <a:buClr>
                <a:schemeClr val="dk2"/>
              </a:buClr>
              <a:buSzPct val="100000"/>
              <a:buNone/>
              <a:defRPr sz="3000">
                <a:solidFill>
                  <a:schemeClr val="dk2"/>
                </a:solidFill>
              </a:defRPr>
            </a:lvl2pPr>
            <a:lvl3pPr lvl="2" rtl="0" algn="ctr">
              <a:spcBef>
                <a:spcPts val="0"/>
              </a:spcBef>
              <a:buClr>
                <a:schemeClr val="dk2"/>
              </a:buClr>
              <a:buSzPct val="100000"/>
              <a:buNone/>
              <a:defRPr sz="3000">
                <a:solidFill>
                  <a:schemeClr val="dk2"/>
                </a:solidFill>
              </a:defRPr>
            </a:lvl3pPr>
            <a:lvl4pPr lvl="3" rtl="0" algn="ctr">
              <a:spcBef>
                <a:spcPts val="0"/>
              </a:spcBef>
              <a:buClr>
                <a:schemeClr val="dk2"/>
              </a:buClr>
              <a:buSzPct val="100000"/>
              <a:buNone/>
              <a:defRPr sz="3000">
                <a:solidFill>
                  <a:schemeClr val="dk2"/>
                </a:solidFill>
              </a:defRPr>
            </a:lvl4pPr>
            <a:lvl5pPr lvl="4" rtl="0" algn="ctr">
              <a:spcBef>
                <a:spcPts val="0"/>
              </a:spcBef>
              <a:buClr>
                <a:schemeClr val="dk2"/>
              </a:buClr>
              <a:buSzPct val="100000"/>
              <a:buNone/>
              <a:defRPr sz="3000">
                <a:solidFill>
                  <a:schemeClr val="dk2"/>
                </a:solidFill>
              </a:defRPr>
            </a:lvl5pPr>
            <a:lvl6pPr lvl="5" rtl="0" algn="ctr">
              <a:spcBef>
                <a:spcPts val="0"/>
              </a:spcBef>
              <a:buClr>
                <a:schemeClr val="dk2"/>
              </a:buClr>
              <a:buSzPct val="100000"/>
              <a:buNone/>
              <a:defRPr sz="3000">
                <a:solidFill>
                  <a:schemeClr val="dk2"/>
                </a:solidFill>
              </a:defRPr>
            </a:lvl6pPr>
            <a:lvl7pPr lvl="6" rtl="0" algn="ctr">
              <a:spcBef>
                <a:spcPts val="0"/>
              </a:spcBef>
              <a:buClr>
                <a:schemeClr val="dk2"/>
              </a:buClr>
              <a:buSzPct val="100000"/>
              <a:buNone/>
              <a:defRPr sz="3000">
                <a:solidFill>
                  <a:schemeClr val="dk2"/>
                </a:solidFill>
              </a:defRPr>
            </a:lvl7pPr>
            <a:lvl8pPr lvl="7" rtl="0" algn="ctr">
              <a:spcBef>
                <a:spcPts val="0"/>
              </a:spcBef>
              <a:buClr>
                <a:schemeClr val="dk2"/>
              </a:buClr>
              <a:buSzPct val="100000"/>
              <a:buNone/>
              <a:defRPr sz="3000">
                <a:solidFill>
                  <a:schemeClr val="dk2"/>
                </a:solidFill>
              </a:defRPr>
            </a:lvl8pPr>
            <a:lvl9pPr lvl="8" rtl="0" algn="ctr">
              <a:spcBef>
                <a:spcPts val="0"/>
              </a:spcBef>
              <a:buClr>
                <a:schemeClr val="dk2"/>
              </a:buClr>
              <a:buSzPct val="100000"/>
              <a:buNone/>
              <a:defRPr sz="3000">
                <a:solidFill>
                  <a:schemeClr val="dk2"/>
                </a:solidFill>
              </a:defRPr>
            </a:lvl9pPr>
          </a:lstStyle>
          <a:p/>
        </p:txBody>
      </p:sp>
      <p:sp>
        <p:nvSpPr>
          <p:cNvPr id="57" name="Shape 57"/>
          <p:cNvSpPr/>
          <p:nvPr/>
        </p:nvSpPr>
        <p:spPr>
          <a:xfrm>
            <a:off x="5746225" y="0"/>
            <a:ext cx="3424800" cy="10863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ub Title Slide 1 1">
    <p:bg>
      <p:bgPr>
        <a:blipFill>
          <a:blip r:embed="rId2">
            <a:alphaModFix/>
          </a:blip>
          <a:stretch>
            <a:fillRect/>
          </a:stretch>
        </a:blipFill>
      </p:bgPr>
    </p:bg>
    <p:spTree>
      <p:nvGrpSpPr>
        <p:cNvPr id="58" name="Shape 58"/>
        <p:cNvGrpSpPr/>
        <p:nvPr/>
      </p:nvGrpSpPr>
      <p:grpSpPr>
        <a:xfrm>
          <a:off x="0" y="0"/>
          <a:ext cx="0" cy="0"/>
          <a:chOff x="0" y="0"/>
          <a:chExt cx="0" cy="0"/>
        </a:xfrm>
      </p:grpSpPr>
      <p:sp>
        <p:nvSpPr>
          <p:cNvPr id="59" name="Shape 59"/>
          <p:cNvSpPr txBox="1"/>
          <p:nvPr>
            <p:ph type="ctrTitle"/>
          </p:nvPr>
        </p:nvSpPr>
        <p:spPr>
          <a:xfrm>
            <a:off x="180975" y="3050192"/>
            <a:ext cx="7772400" cy="1159800"/>
          </a:xfrm>
          <a:prstGeom prst="rect">
            <a:avLst/>
          </a:prstGeom>
        </p:spPr>
        <p:txBody>
          <a:bodyPr anchorCtr="0" anchor="b" bIns="91425" lIns="91425" rIns="91425" tIns="91425"/>
          <a:lstStyle>
            <a:lvl1pPr lvl="0" rtl="0">
              <a:spcBef>
                <a:spcPts val="0"/>
              </a:spcBef>
              <a:buSzPct val="100000"/>
              <a:defRPr sz="4800"/>
            </a:lvl1pPr>
            <a:lvl2pPr lvl="1" rtl="0" algn="ctr">
              <a:spcBef>
                <a:spcPts val="0"/>
              </a:spcBef>
              <a:buSzPct val="100000"/>
              <a:defRPr sz="4800"/>
            </a:lvl2pPr>
            <a:lvl3pPr lvl="2" rtl="0" algn="ctr">
              <a:spcBef>
                <a:spcPts val="0"/>
              </a:spcBef>
              <a:buSzPct val="100000"/>
              <a:defRPr sz="4800"/>
            </a:lvl3pPr>
            <a:lvl4pPr lvl="3" rtl="0" algn="ctr">
              <a:spcBef>
                <a:spcPts val="0"/>
              </a:spcBef>
              <a:buSzPct val="100000"/>
              <a:defRPr sz="4800"/>
            </a:lvl4pPr>
            <a:lvl5pPr lvl="4" rtl="0" algn="ctr">
              <a:spcBef>
                <a:spcPts val="0"/>
              </a:spcBef>
              <a:buSzPct val="100000"/>
              <a:defRPr sz="4800"/>
            </a:lvl5pPr>
            <a:lvl6pPr lvl="5" rtl="0" algn="ctr">
              <a:spcBef>
                <a:spcPts val="0"/>
              </a:spcBef>
              <a:buSzPct val="100000"/>
              <a:defRPr sz="4800"/>
            </a:lvl6pPr>
            <a:lvl7pPr lvl="6" rtl="0" algn="ctr">
              <a:spcBef>
                <a:spcPts val="0"/>
              </a:spcBef>
              <a:buSzPct val="100000"/>
              <a:defRPr sz="4800"/>
            </a:lvl7pPr>
            <a:lvl8pPr lvl="7" rtl="0" algn="ctr">
              <a:spcBef>
                <a:spcPts val="0"/>
              </a:spcBef>
              <a:buSzPct val="100000"/>
              <a:defRPr sz="4800"/>
            </a:lvl8pPr>
            <a:lvl9pPr lvl="8" rtl="0" algn="ctr">
              <a:spcBef>
                <a:spcPts val="0"/>
              </a:spcBef>
              <a:buSzPct val="100000"/>
              <a:defRPr sz="4800"/>
            </a:lvl9pPr>
          </a:lstStyle>
          <a:p/>
        </p:txBody>
      </p:sp>
      <p:sp>
        <p:nvSpPr>
          <p:cNvPr id="60" name="Shape 60"/>
          <p:cNvSpPr txBox="1"/>
          <p:nvPr>
            <p:ph idx="1" type="subTitle"/>
          </p:nvPr>
        </p:nvSpPr>
        <p:spPr>
          <a:xfrm>
            <a:off x="180975" y="4078303"/>
            <a:ext cx="7772400" cy="784800"/>
          </a:xfrm>
          <a:prstGeom prst="rect">
            <a:avLst/>
          </a:prstGeom>
        </p:spPr>
        <p:txBody>
          <a:bodyPr anchorCtr="0" anchor="t" bIns="91425" lIns="91425" rIns="91425" tIns="91425"/>
          <a:lstStyle>
            <a:lvl1pPr lvl="0" rtl="0">
              <a:spcBef>
                <a:spcPts val="0"/>
              </a:spcBef>
              <a:buClr>
                <a:schemeClr val="dk2"/>
              </a:buClr>
              <a:buSzPct val="100000"/>
              <a:buNone/>
              <a:defRPr sz="1800">
                <a:solidFill>
                  <a:schemeClr val="dk2"/>
                </a:solidFill>
              </a:defRPr>
            </a:lvl1pPr>
            <a:lvl2pPr lvl="1" rtl="0" algn="ctr">
              <a:spcBef>
                <a:spcPts val="0"/>
              </a:spcBef>
              <a:buClr>
                <a:schemeClr val="dk2"/>
              </a:buClr>
              <a:buSzPct val="100000"/>
              <a:buNone/>
              <a:defRPr sz="3000">
                <a:solidFill>
                  <a:schemeClr val="dk2"/>
                </a:solidFill>
              </a:defRPr>
            </a:lvl2pPr>
            <a:lvl3pPr lvl="2" rtl="0" algn="ctr">
              <a:spcBef>
                <a:spcPts val="0"/>
              </a:spcBef>
              <a:buClr>
                <a:schemeClr val="dk2"/>
              </a:buClr>
              <a:buSzPct val="100000"/>
              <a:buNone/>
              <a:defRPr sz="3000">
                <a:solidFill>
                  <a:schemeClr val="dk2"/>
                </a:solidFill>
              </a:defRPr>
            </a:lvl3pPr>
            <a:lvl4pPr lvl="3" rtl="0" algn="ctr">
              <a:spcBef>
                <a:spcPts val="0"/>
              </a:spcBef>
              <a:buClr>
                <a:schemeClr val="dk2"/>
              </a:buClr>
              <a:buSzPct val="100000"/>
              <a:buNone/>
              <a:defRPr sz="3000">
                <a:solidFill>
                  <a:schemeClr val="dk2"/>
                </a:solidFill>
              </a:defRPr>
            </a:lvl4pPr>
            <a:lvl5pPr lvl="4" rtl="0" algn="ctr">
              <a:spcBef>
                <a:spcPts val="0"/>
              </a:spcBef>
              <a:buClr>
                <a:schemeClr val="dk2"/>
              </a:buClr>
              <a:buSzPct val="100000"/>
              <a:buNone/>
              <a:defRPr sz="3000">
                <a:solidFill>
                  <a:schemeClr val="dk2"/>
                </a:solidFill>
              </a:defRPr>
            </a:lvl5pPr>
            <a:lvl6pPr lvl="5" rtl="0" algn="ctr">
              <a:spcBef>
                <a:spcPts val="0"/>
              </a:spcBef>
              <a:buClr>
                <a:schemeClr val="dk2"/>
              </a:buClr>
              <a:buSzPct val="100000"/>
              <a:buNone/>
              <a:defRPr sz="3000">
                <a:solidFill>
                  <a:schemeClr val="dk2"/>
                </a:solidFill>
              </a:defRPr>
            </a:lvl6pPr>
            <a:lvl7pPr lvl="6" rtl="0" algn="ctr">
              <a:spcBef>
                <a:spcPts val="0"/>
              </a:spcBef>
              <a:buClr>
                <a:schemeClr val="dk2"/>
              </a:buClr>
              <a:buSzPct val="100000"/>
              <a:buNone/>
              <a:defRPr sz="3000">
                <a:solidFill>
                  <a:schemeClr val="dk2"/>
                </a:solidFill>
              </a:defRPr>
            </a:lvl7pPr>
            <a:lvl8pPr lvl="7" rtl="0" algn="ctr">
              <a:spcBef>
                <a:spcPts val="0"/>
              </a:spcBef>
              <a:buClr>
                <a:schemeClr val="dk2"/>
              </a:buClr>
              <a:buSzPct val="100000"/>
              <a:buNone/>
              <a:defRPr sz="3000">
                <a:solidFill>
                  <a:schemeClr val="dk2"/>
                </a:solidFill>
              </a:defRPr>
            </a:lvl8pPr>
            <a:lvl9pPr lvl="8" rtl="0" algn="ctr">
              <a:spcBef>
                <a:spcPts val="0"/>
              </a:spcBef>
              <a:buClr>
                <a:schemeClr val="dk2"/>
              </a:buClr>
              <a:buSzPct val="100000"/>
              <a:buNone/>
              <a:defRPr sz="3000">
                <a:solidFill>
                  <a:schemeClr val="dk2"/>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ub Title Slide Blue">
    <p:spTree>
      <p:nvGrpSpPr>
        <p:cNvPr id="61" name="Shape 61"/>
        <p:cNvGrpSpPr/>
        <p:nvPr/>
      </p:nvGrpSpPr>
      <p:grpSpPr>
        <a:xfrm>
          <a:off x="0" y="0"/>
          <a:ext cx="0" cy="0"/>
          <a:chOff x="0" y="0"/>
          <a:chExt cx="0" cy="0"/>
        </a:xfrm>
      </p:grpSpPr>
      <p:sp>
        <p:nvSpPr>
          <p:cNvPr id="62" name="Shape 62"/>
          <p:cNvSpPr/>
          <p:nvPr/>
        </p:nvSpPr>
        <p:spPr>
          <a:xfrm>
            <a:off x="-10650" y="0"/>
            <a:ext cx="9154500" cy="5143500"/>
          </a:xfrm>
          <a:prstGeom prst="rect">
            <a:avLst/>
          </a:prstGeom>
          <a:solidFill>
            <a:srgbClr val="F7CB4D"/>
          </a:solidFill>
          <a:ln>
            <a:noFill/>
          </a:ln>
        </p:spPr>
        <p:txBody>
          <a:bodyPr anchorCtr="0" anchor="ctr" bIns="91425" lIns="91425" rIns="91425" tIns="91425">
            <a:noAutofit/>
          </a:bodyPr>
          <a:lstStyle/>
          <a:p>
            <a:pPr lvl="0">
              <a:spcBef>
                <a:spcPts val="0"/>
              </a:spcBef>
              <a:buNone/>
            </a:pPr>
            <a:r>
              <a:t/>
            </a:r>
            <a:endParaRPr/>
          </a:p>
        </p:txBody>
      </p:sp>
      <p:sp>
        <p:nvSpPr>
          <p:cNvPr id="63" name="Shape 63"/>
          <p:cNvSpPr txBox="1"/>
          <p:nvPr>
            <p:ph type="ctrTitle"/>
          </p:nvPr>
        </p:nvSpPr>
        <p:spPr>
          <a:xfrm>
            <a:off x="180975" y="3583592"/>
            <a:ext cx="7772400" cy="1159800"/>
          </a:xfrm>
          <a:prstGeom prst="rect">
            <a:avLst/>
          </a:prstGeom>
        </p:spPr>
        <p:txBody>
          <a:bodyPr anchorCtr="0" anchor="b" bIns="91425" lIns="91425" rIns="91425" tIns="91425"/>
          <a:lstStyle>
            <a:lvl1pPr lvl="0" rtl="0">
              <a:spcBef>
                <a:spcPts val="0"/>
              </a:spcBef>
              <a:buClr>
                <a:srgbClr val="FFFFFF"/>
              </a:buClr>
              <a:buSzPct val="100000"/>
              <a:defRPr sz="4800">
                <a:solidFill>
                  <a:srgbClr val="FFFFFF"/>
                </a:solidFill>
              </a:defRPr>
            </a:lvl1pPr>
            <a:lvl2pPr lvl="1" rtl="0" algn="ctr">
              <a:spcBef>
                <a:spcPts val="0"/>
              </a:spcBef>
              <a:buSzPct val="100000"/>
              <a:defRPr sz="4800"/>
            </a:lvl2pPr>
            <a:lvl3pPr lvl="2" rtl="0" algn="ctr">
              <a:spcBef>
                <a:spcPts val="0"/>
              </a:spcBef>
              <a:buSzPct val="100000"/>
              <a:defRPr sz="4800"/>
            </a:lvl3pPr>
            <a:lvl4pPr lvl="3" rtl="0" algn="ctr">
              <a:spcBef>
                <a:spcPts val="0"/>
              </a:spcBef>
              <a:buSzPct val="100000"/>
              <a:defRPr sz="4800"/>
            </a:lvl4pPr>
            <a:lvl5pPr lvl="4" rtl="0" algn="ctr">
              <a:spcBef>
                <a:spcPts val="0"/>
              </a:spcBef>
              <a:buSzPct val="100000"/>
              <a:defRPr sz="4800"/>
            </a:lvl5pPr>
            <a:lvl6pPr lvl="5" rtl="0" algn="ctr">
              <a:spcBef>
                <a:spcPts val="0"/>
              </a:spcBef>
              <a:buSzPct val="100000"/>
              <a:defRPr sz="4800"/>
            </a:lvl6pPr>
            <a:lvl7pPr lvl="6" rtl="0" algn="ctr">
              <a:spcBef>
                <a:spcPts val="0"/>
              </a:spcBef>
              <a:buSzPct val="100000"/>
              <a:defRPr sz="4800"/>
            </a:lvl7pPr>
            <a:lvl8pPr lvl="7" rtl="0" algn="ctr">
              <a:spcBef>
                <a:spcPts val="0"/>
              </a:spcBef>
              <a:buSzPct val="100000"/>
              <a:defRPr sz="4800"/>
            </a:lvl8pPr>
            <a:lvl9pPr lvl="8" rtl="0" algn="ctr">
              <a:spcBef>
                <a:spcPts val="0"/>
              </a:spcBef>
              <a:buSzPct val="100000"/>
              <a:defRPr sz="4800"/>
            </a:lvl9pPr>
          </a:lstStyle>
          <a:p/>
        </p:txBody>
      </p:sp>
      <p:sp>
        <p:nvSpPr>
          <p:cNvPr id="64" name="Shape 64"/>
          <p:cNvSpPr txBox="1"/>
          <p:nvPr>
            <p:ph idx="1" type="subTitle"/>
          </p:nvPr>
        </p:nvSpPr>
        <p:spPr>
          <a:xfrm>
            <a:off x="180975" y="4535503"/>
            <a:ext cx="7772400" cy="784800"/>
          </a:xfrm>
          <a:prstGeom prst="rect">
            <a:avLst/>
          </a:prstGeom>
        </p:spPr>
        <p:txBody>
          <a:bodyPr anchorCtr="0" anchor="t" bIns="91425" lIns="91425" rIns="91425" tIns="91425"/>
          <a:lstStyle>
            <a:lvl1pPr lvl="0" rtl="0">
              <a:spcBef>
                <a:spcPts val="0"/>
              </a:spcBef>
              <a:buClr>
                <a:srgbClr val="FFFFFF"/>
              </a:buClr>
              <a:buSzPct val="100000"/>
              <a:buNone/>
              <a:defRPr sz="1800">
                <a:solidFill>
                  <a:srgbClr val="FFFFFF"/>
                </a:solidFill>
              </a:defRPr>
            </a:lvl1pPr>
            <a:lvl2pPr lvl="1" rtl="0" algn="ctr">
              <a:spcBef>
                <a:spcPts val="0"/>
              </a:spcBef>
              <a:buClr>
                <a:schemeClr val="dk2"/>
              </a:buClr>
              <a:buSzPct val="100000"/>
              <a:buNone/>
              <a:defRPr sz="3000">
                <a:solidFill>
                  <a:schemeClr val="dk2"/>
                </a:solidFill>
              </a:defRPr>
            </a:lvl2pPr>
            <a:lvl3pPr lvl="2" rtl="0" algn="ctr">
              <a:spcBef>
                <a:spcPts val="0"/>
              </a:spcBef>
              <a:buClr>
                <a:schemeClr val="dk2"/>
              </a:buClr>
              <a:buSzPct val="100000"/>
              <a:buNone/>
              <a:defRPr sz="3000">
                <a:solidFill>
                  <a:schemeClr val="dk2"/>
                </a:solidFill>
              </a:defRPr>
            </a:lvl3pPr>
            <a:lvl4pPr lvl="3" rtl="0" algn="ctr">
              <a:spcBef>
                <a:spcPts val="0"/>
              </a:spcBef>
              <a:buClr>
                <a:schemeClr val="dk2"/>
              </a:buClr>
              <a:buSzPct val="100000"/>
              <a:buNone/>
              <a:defRPr sz="3000">
                <a:solidFill>
                  <a:schemeClr val="dk2"/>
                </a:solidFill>
              </a:defRPr>
            </a:lvl4pPr>
            <a:lvl5pPr lvl="4" rtl="0" algn="ctr">
              <a:spcBef>
                <a:spcPts val="0"/>
              </a:spcBef>
              <a:buClr>
                <a:schemeClr val="dk2"/>
              </a:buClr>
              <a:buSzPct val="100000"/>
              <a:buNone/>
              <a:defRPr sz="3000">
                <a:solidFill>
                  <a:schemeClr val="dk2"/>
                </a:solidFill>
              </a:defRPr>
            </a:lvl5pPr>
            <a:lvl6pPr lvl="5" rtl="0" algn="ctr">
              <a:spcBef>
                <a:spcPts val="0"/>
              </a:spcBef>
              <a:buClr>
                <a:schemeClr val="dk2"/>
              </a:buClr>
              <a:buSzPct val="100000"/>
              <a:buNone/>
              <a:defRPr sz="3000">
                <a:solidFill>
                  <a:schemeClr val="dk2"/>
                </a:solidFill>
              </a:defRPr>
            </a:lvl6pPr>
            <a:lvl7pPr lvl="6" rtl="0" algn="ctr">
              <a:spcBef>
                <a:spcPts val="0"/>
              </a:spcBef>
              <a:buClr>
                <a:schemeClr val="dk2"/>
              </a:buClr>
              <a:buSzPct val="100000"/>
              <a:buNone/>
              <a:defRPr sz="3000">
                <a:solidFill>
                  <a:schemeClr val="dk2"/>
                </a:solidFill>
              </a:defRPr>
            </a:lvl7pPr>
            <a:lvl8pPr lvl="7" rtl="0" algn="ctr">
              <a:spcBef>
                <a:spcPts val="0"/>
              </a:spcBef>
              <a:buClr>
                <a:schemeClr val="dk2"/>
              </a:buClr>
              <a:buSzPct val="100000"/>
              <a:buNone/>
              <a:defRPr sz="3000">
                <a:solidFill>
                  <a:schemeClr val="dk2"/>
                </a:solidFill>
              </a:defRPr>
            </a:lvl8pPr>
            <a:lvl9pPr lvl="8" rtl="0" algn="ctr">
              <a:spcBef>
                <a:spcPts val="0"/>
              </a:spcBef>
              <a:buClr>
                <a:schemeClr val="dk2"/>
              </a:buClr>
              <a:buSzPct val="100000"/>
              <a:buNone/>
              <a:defRPr sz="3000">
                <a:solidFill>
                  <a:schemeClr val="dk2"/>
                </a:solidFill>
              </a:defRPr>
            </a:lvl9pPr>
          </a:lstStyle>
          <a:p/>
        </p:txBody>
      </p:sp>
      <p:pic>
        <p:nvPicPr>
          <p:cNvPr id="65" name="Shape 65"/>
          <p:cNvPicPr preferRelativeResize="0"/>
          <p:nvPr/>
        </p:nvPicPr>
        <p:blipFill>
          <a:blip r:embed="rId2">
            <a:alphaModFix/>
          </a:blip>
          <a:stretch>
            <a:fillRect/>
          </a:stretch>
        </p:blipFill>
        <p:spPr>
          <a:xfrm>
            <a:off x="52375" y="2731600"/>
            <a:ext cx="2314502" cy="8519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ntent Slide Blue">
    <p:bg>
      <p:bgPr>
        <a:blipFill>
          <a:blip r:embed="rId2">
            <a:alphaModFix/>
          </a:blip>
          <a:stretch>
            <a:fillRect/>
          </a:stretch>
        </a:blipFill>
      </p:bgPr>
    </p:bg>
    <p:spTree>
      <p:nvGrpSpPr>
        <p:cNvPr id="66" name="Shape 66"/>
        <p:cNvGrpSpPr/>
        <p:nvPr/>
      </p:nvGrpSpPr>
      <p:grpSpPr>
        <a:xfrm>
          <a:off x="0" y="0"/>
          <a:ext cx="0" cy="0"/>
          <a:chOff x="0" y="0"/>
          <a:chExt cx="0" cy="0"/>
        </a:xfrm>
      </p:grpSpPr>
      <p:sp>
        <p:nvSpPr>
          <p:cNvPr id="67" name="Shape 67"/>
          <p:cNvSpPr txBox="1"/>
          <p:nvPr>
            <p:ph type="title"/>
          </p:nvPr>
        </p:nvSpPr>
        <p:spPr>
          <a:xfrm>
            <a:off x="209550" y="163675"/>
            <a:ext cx="7051200" cy="851400"/>
          </a:xfrm>
          <a:prstGeom prst="rect">
            <a:avLst/>
          </a:prstGeom>
        </p:spPr>
        <p:txBody>
          <a:bodyPr anchorCtr="0" anchor="t" bIns="91425" lIns="91425" rIns="91425" tIns="91425"/>
          <a:lstStyle>
            <a:lvl1pPr lvl="0" rtl="0">
              <a:spcBef>
                <a:spcPts val="0"/>
              </a:spcBef>
              <a:buSzPct val="100000"/>
              <a:defRPr sz="30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68" name="Shape 68"/>
          <p:cNvSpPr txBox="1"/>
          <p:nvPr>
            <p:ph idx="1" type="subTitle"/>
          </p:nvPr>
        </p:nvSpPr>
        <p:spPr>
          <a:xfrm>
            <a:off x="202699" y="537300"/>
            <a:ext cx="7051200" cy="368100"/>
          </a:xfrm>
          <a:prstGeom prst="rect">
            <a:avLst/>
          </a:prstGeom>
        </p:spPr>
        <p:txBody>
          <a:bodyPr anchorCtr="0" anchor="t" bIns="91425" lIns="91425" rIns="91425" tIns="91425"/>
          <a:lstStyle>
            <a:lvl1pPr lvl="0" rtl="0">
              <a:spcBef>
                <a:spcPts val="0"/>
              </a:spcBef>
              <a:buNone/>
              <a:defRPr sz="1400"/>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ub Title Slide Green">
    <p:spTree>
      <p:nvGrpSpPr>
        <p:cNvPr id="69" name="Shape 69"/>
        <p:cNvGrpSpPr/>
        <p:nvPr/>
      </p:nvGrpSpPr>
      <p:grpSpPr>
        <a:xfrm>
          <a:off x="0" y="0"/>
          <a:ext cx="0" cy="0"/>
          <a:chOff x="0" y="0"/>
          <a:chExt cx="0" cy="0"/>
        </a:xfrm>
      </p:grpSpPr>
      <p:sp>
        <p:nvSpPr>
          <p:cNvPr id="70" name="Shape 70"/>
          <p:cNvSpPr/>
          <p:nvPr/>
        </p:nvSpPr>
        <p:spPr>
          <a:xfrm>
            <a:off x="-10650" y="0"/>
            <a:ext cx="9154500" cy="5143500"/>
          </a:xfrm>
          <a:prstGeom prst="rect">
            <a:avLst/>
          </a:prstGeom>
          <a:solidFill>
            <a:srgbClr val="57BB8A"/>
          </a:solidFill>
          <a:ln>
            <a:noFill/>
          </a:ln>
        </p:spPr>
        <p:txBody>
          <a:bodyPr anchorCtr="0" anchor="ctr" bIns="91425" lIns="91425" rIns="91425" tIns="91425">
            <a:noAutofit/>
          </a:bodyPr>
          <a:lstStyle/>
          <a:p>
            <a:pPr lvl="0">
              <a:spcBef>
                <a:spcPts val="0"/>
              </a:spcBef>
              <a:buNone/>
            </a:pPr>
            <a:r>
              <a:t/>
            </a:r>
            <a:endParaRPr/>
          </a:p>
        </p:txBody>
      </p:sp>
      <p:sp>
        <p:nvSpPr>
          <p:cNvPr id="71" name="Shape 71"/>
          <p:cNvSpPr txBox="1"/>
          <p:nvPr>
            <p:ph type="ctrTitle"/>
          </p:nvPr>
        </p:nvSpPr>
        <p:spPr>
          <a:xfrm>
            <a:off x="180975" y="3583592"/>
            <a:ext cx="7772400" cy="1159800"/>
          </a:xfrm>
          <a:prstGeom prst="rect">
            <a:avLst/>
          </a:prstGeom>
        </p:spPr>
        <p:txBody>
          <a:bodyPr anchorCtr="0" anchor="b" bIns="91425" lIns="91425" rIns="91425" tIns="91425"/>
          <a:lstStyle>
            <a:lvl1pPr lvl="0" rtl="0">
              <a:spcBef>
                <a:spcPts val="0"/>
              </a:spcBef>
              <a:buClr>
                <a:srgbClr val="FFFFFF"/>
              </a:buClr>
              <a:buSzPct val="100000"/>
              <a:defRPr sz="4800">
                <a:solidFill>
                  <a:srgbClr val="FFFFFF"/>
                </a:solidFill>
              </a:defRPr>
            </a:lvl1pPr>
            <a:lvl2pPr lvl="1" rtl="0" algn="ctr">
              <a:spcBef>
                <a:spcPts val="0"/>
              </a:spcBef>
              <a:buSzPct val="100000"/>
              <a:defRPr sz="4800"/>
            </a:lvl2pPr>
            <a:lvl3pPr lvl="2" rtl="0" algn="ctr">
              <a:spcBef>
                <a:spcPts val="0"/>
              </a:spcBef>
              <a:buSzPct val="100000"/>
              <a:defRPr sz="4800"/>
            </a:lvl3pPr>
            <a:lvl4pPr lvl="3" rtl="0" algn="ctr">
              <a:spcBef>
                <a:spcPts val="0"/>
              </a:spcBef>
              <a:buSzPct val="100000"/>
              <a:defRPr sz="4800"/>
            </a:lvl4pPr>
            <a:lvl5pPr lvl="4" rtl="0" algn="ctr">
              <a:spcBef>
                <a:spcPts val="0"/>
              </a:spcBef>
              <a:buSzPct val="100000"/>
              <a:defRPr sz="4800"/>
            </a:lvl5pPr>
            <a:lvl6pPr lvl="5" rtl="0" algn="ctr">
              <a:spcBef>
                <a:spcPts val="0"/>
              </a:spcBef>
              <a:buSzPct val="100000"/>
              <a:defRPr sz="4800"/>
            </a:lvl6pPr>
            <a:lvl7pPr lvl="6" rtl="0" algn="ctr">
              <a:spcBef>
                <a:spcPts val="0"/>
              </a:spcBef>
              <a:buSzPct val="100000"/>
              <a:defRPr sz="4800"/>
            </a:lvl7pPr>
            <a:lvl8pPr lvl="7" rtl="0" algn="ctr">
              <a:spcBef>
                <a:spcPts val="0"/>
              </a:spcBef>
              <a:buSzPct val="100000"/>
              <a:defRPr sz="4800"/>
            </a:lvl8pPr>
            <a:lvl9pPr lvl="8" rtl="0" algn="ctr">
              <a:spcBef>
                <a:spcPts val="0"/>
              </a:spcBef>
              <a:buSzPct val="100000"/>
              <a:defRPr sz="4800"/>
            </a:lvl9pPr>
          </a:lstStyle>
          <a:p/>
        </p:txBody>
      </p:sp>
      <p:sp>
        <p:nvSpPr>
          <p:cNvPr id="72" name="Shape 72"/>
          <p:cNvSpPr txBox="1"/>
          <p:nvPr>
            <p:ph idx="1" type="subTitle"/>
          </p:nvPr>
        </p:nvSpPr>
        <p:spPr>
          <a:xfrm>
            <a:off x="180975" y="4535503"/>
            <a:ext cx="7772400" cy="784800"/>
          </a:xfrm>
          <a:prstGeom prst="rect">
            <a:avLst/>
          </a:prstGeom>
        </p:spPr>
        <p:txBody>
          <a:bodyPr anchorCtr="0" anchor="t" bIns="91425" lIns="91425" rIns="91425" tIns="91425"/>
          <a:lstStyle>
            <a:lvl1pPr lvl="0" rtl="0">
              <a:spcBef>
                <a:spcPts val="0"/>
              </a:spcBef>
              <a:buClr>
                <a:srgbClr val="FFFFFF"/>
              </a:buClr>
              <a:buSzPct val="100000"/>
              <a:buNone/>
              <a:defRPr sz="1800">
                <a:solidFill>
                  <a:srgbClr val="FFFFFF"/>
                </a:solidFill>
              </a:defRPr>
            </a:lvl1pPr>
            <a:lvl2pPr lvl="1" rtl="0" algn="ctr">
              <a:spcBef>
                <a:spcPts val="0"/>
              </a:spcBef>
              <a:buClr>
                <a:schemeClr val="dk2"/>
              </a:buClr>
              <a:buSzPct val="100000"/>
              <a:buNone/>
              <a:defRPr sz="3000">
                <a:solidFill>
                  <a:schemeClr val="dk2"/>
                </a:solidFill>
              </a:defRPr>
            </a:lvl2pPr>
            <a:lvl3pPr lvl="2" rtl="0" algn="ctr">
              <a:spcBef>
                <a:spcPts val="0"/>
              </a:spcBef>
              <a:buClr>
                <a:schemeClr val="dk2"/>
              </a:buClr>
              <a:buSzPct val="100000"/>
              <a:buNone/>
              <a:defRPr sz="3000">
                <a:solidFill>
                  <a:schemeClr val="dk2"/>
                </a:solidFill>
              </a:defRPr>
            </a:lvl3pPr>
            <a:lvl4pPr lvl="3" rtl="0" algn="ctr">
              <a:spcBef>
                <a:spcPts val="0"/>
              </a:spcBef>
              <a:buClr>
                <a:schemeClr val="dk2"/>
              </a:buClr>
              <a:buSzPct val="100000"/>
              <a:buNone/>
              <a:defRPr sz="3000">
                <a:solidFill>
                  <a:schemeClr val="dk2"/>
                </a:solidFill>
              </a:defRPr>
            </a:lvl4pPr>
            <a:lvl5pPr lvl="4" rtl="0" algn="ctr">
              <a:spcBef>
                <a:spcPts val="0"/>
              </a:spcBef>
              <a:buClr>
                <a:schemeClr val="dk2"/>
              </a:buClr>
              <a:buSzPct val="100000"/>
              <a:buNone/>
              <a:defRPr sz="3000">
                <a:solidFill>
                  <a:schemeClr val="dk2"/>
                </a:solidFill>
              </a:defRPr>
            </a:lvl5pPr>
            <a:lvl6pPr lvl="5" rtl="0" algn="ctr">
              <a:spcBef>
                <a:spcPts val="0"/>
              </a:spcBef>
              <a:buClr>
                <a:schemeClr val="dk2"/>
              </a:buClr>
              <a:buSzPct val="100000"/>
              <a:buNone/>
              <a:defRPr sz="3000">
                <a:solidFill>
                  <a:schemeClr val="dk2"/>
                </a:solidFill>
              </a:defRPr>
            </a:lvl6pPr>
            <a:lvl7pPr lvl="6" rtl="0" algn="ctr">
              <a:spcBef>
                <a:spcPts val="0"/>
              </a:spcBef>
              <a:buClr>
                <a:schemeClr val="dk2"/>
              </a:buClr>
              <a:buSzPct val="100000"/>
              <a:buNone/>
              <a:defRPr sz="3000">
                <a:solidFill>
                  <a:schemeClr val="dk2"/>
                </a:solidFill>
              </a:defRPr>
            </a:lvl7pPr>
            <a:lvl8pPr lvl="7" rtl="0" algn="ctr">
              <a:spcBef>
                <a:spcPts val="0"/>
              </a:spcBef>
              <a:buClr>
                <a:schemeClr val="dk2"/>
              </a:buClr>
              <a:buSzPct val="100000"/>
              <a:buNone/>
              <a:defRPr sz="3000">
                <a:solidFill>
                  <a:schemeClr val="dk2"/>
                </a:solidFill>
              </a:defRPr>
            </a:lvl8pPr>
            <a:lvl9pPr lvl="8" rtl="0" algn="ctr">
              <a:spcBef>
                <a:spcPts val="0"/>
              </a:spcBef>
              <a:buClr>
                <a:schemeClr val="dk2"/>
              </a:buClr>
              <a:buSzPct val="100000"/>
              <a:buNone/>
              <a:defRPr sz="3000">
                <a:solidFill>
                  <a:schemeClr val="dk2"/>
                </a:solidFill>
              </a:defRPr>
            </a:lvl9pPr>
          </a:lstStyle>
          <a:p/>
        </p:txBody>
      </p:sp>
      <p:pic>
        <p:nvPicPr>
          <p:cNvPr id="73" name="Shape 73"/>
          <p:cNvPicPr preferRelativeResize="0"/>
          <p:nvPr/>
        </p:nvPicPr>
        <p:blipFill>
          <a:blip r:embed="rId2">
            <a:alphaModFix/>
          </a:blip>
          <a:stretch>
            <a:fillRect/>
          </a:stretch>
        </p:blipFill>
        <p:spPr>
          <a:xfrm>
            <a:off x="52375" y="2731600"/>
            <a:ext cx="2314502" cy="8519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ntent Slide Green">
    <p:bg>
      <p:bgPr>
        <a:blipFill>
          <a:blip r:embed="rId2">
            <a:alphaModFix/>
          </a:blip>
          <a:stretch>
            <a:fillRect/>
          </a:stretch>
        </a:blipFill>
      </p:bgPr>
    </p:bg>
    <p:spTree>
      <p:nvGrpSpPr>
        <p:cNvPr id="74" name="Shape 74"/>
        <p:cNvGrpSpPr/>
        <p:nvPr/>
      </p:nvGrpSpPr>
      <p:grpSpPr>
        <a:xfrm>
          <a:off x="0" y="0"/>
          <a:ext cx="0" cy="0"/>
          <a:chOff x="0" y="0"/>
          <a:chExt cx="0" cy="0"/>
        </a:xfrm>
      </p:grpSpPr>
      <p:sp>
        <p:nvSpPr>
          <p:cNvPr id="75" name="Shape 75"/>
          <p:cNvSpPr txBox="1"/>
          <p:nvPr>
            <p:ph type="title"/>
          </p:nvPr>
        </p:nvSpPr>
        <p:spPr>
          <a:xfrm>
            <a:off x="209550" y="163675"/>
            <a:ext cx="7051200" cy="851400"/>
          </a:xfrm>
          <a:prstGeom prst="rect">
            <a:avLst/>
          </a:prstGeom>
        </p:spPr>
        <p:txBody>
          <a:bodyPr anchorCtr="0" anchor="t" bIns="91425" lIns="91425" rIns="91425" tIns="91425"/>
          <a:lstStyle>
            <a:lvl1pPr lvl="0" rtl="0">
              <a:spcBef>
                <a:spcPts val="0"/>
              </a:spcBef>
              <a:buSzPct val="100000"/>
              <a:defRPr sz="30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76" name="Shape 76"/>
          <p:cNvSpPr txBox="1"/>
          <p:nvPr>
            <p:ph idx="1" type="body"/>
          </p:nvPr>
        </p:nvSpPr>
        <p:spPr>
          <a:xfrm>
            <a:off x="180975" y="990600"/>
            <a:ext cx="8791500" cy="3990900"/>
          </a:xfrm>
          <a:prstGeom prst="rect">
            <a:avLst/>
          </a:prstGeom>
        </p:spPr>
        <p:txBody>
          <a:bodyPr anchorCtr="0" anchor="t" bIns="91425" lIns="91425" rIns="91425" tIns="91425"/>
          <a:lstStyle>
            <a:lvl1pPr lvl="0" rtl="0">
              <a:spcBef>
                <a:spcPts val="0"/>
              </a:spcBef>
              <a:buClr>
                <a:srgbClr val="666666"/>
              </a:buClr>
              <a:buSzPct val="100000"/>
              <a:defRPr sz="2400">
                <a:solidFill>
                  <a:srgbClr val="666666"/>
                </a:solidFill>
              </a:defRPr>
            </a:lvl1pPr>
            <a:lvl2pPr lvl="1" rtl="0">
              <a:spcBef>
                <a:spcPts val="0"/>
              </a:spcBef>
              <a:buClr>
                <a:srgbClr val="666666"/>
              </a:buClr>
              <a:buSzPct val="100000"/>
              <a:defRPr sz="2200">
                <a:solidFill>
                  <a:srgbClr val="666666"/>
                </a:solidFill>
              </a:defRPr>
            </a:lvl2pPr>
            <a:lvl3pPr lvl="2" rtl="0">
              <a:spcBef>
                <a:spcPts val="0"/>
              </a:spcBef>
              <a:buClr>
                <a:srgbClr val="666666"/>
              </a:buClr>
              <a:buSzPct val="100000"/>
              <a:defRPr sz="2000">
                <a:solidFill>
                  <a:srgbClr val="666666"/>
                </a:solidFill>
              </a:defRPr>
            </a:lvl3pPr>
            <a:lvl4pPr lvl="3" rtl="0">
              <a:spcBef>
                <a:spcPts val="0"/>
              </a:spcBef>
              <a:buClr>
                <a:srgbClr val="666666"/>
              </a:buClr>
              <a:defRPr>
                <a:solidFill>
                  <a:srgbClr val="666666"/>
                </a:solidFill>
              </a:defRPr>
            </a:lvl4pPr>
            <a:lvl5pPr lvl="4" rtl="0">
              <a:spcBef>
                <a:spcPts val="0"/>
              </a:spcBef>
              <a:buClr>
                <a:srgbClr val="666666"/>
              </a:buClr>
              <a:buSzPct val="100000"/>
              <a:defRPr sz="1600">
                <a:solidFill>
                  <a:srgbClr val="666666"/>
                </a:solidFill>
              </a:defRPr>
            </a:lvl5pPr>
            <a:lvl6pPr lvl="5" rtl="0">
              <a:spcBef>
                <a:spcPts val="0"/>
              </a:spcBef>
              <a:buClr>
                <a:srgbClr val="666666"/>
              </a:buClr>
              <a:buSzPct val="100000"/>
              <a:defRPr sz="1400">
                <a:solidFill>
                  <a:srgbClr val="666666"/>
                </a:solidFill>
              </a:defRPr>
            </a:lvl6pPr>
            <a:lvl7pPr lvl="6" rtl="0">
              <a:spcBef>
                <a:spcPts val="0"/>
              </a:spcBef>
              <a:buClr>
                <a:srgbClr val="666666"/>
              </a:buClr>
              <a:buSzPct val="100000"/>
              <a:defRPr sz="1200">
                <a:solidFill>
                  <a:srgbClr val="666666"/>
                </a:solidFill>
              </a:defRPr>
            </a:lvl7pPr>
            <a:lvl8pPr lvl="7" rtl="0">
              <a:spcBef>
                <a:spcPts val="0"/>
              </a:spcBef>
              <a:buClr>
                <a:srgbClr val="666666"/>
              </a:buClr>
              <a:buSzPct val="100000"/>
              <a:defRPr sz="1100">
                <a:solidFill>
                  <a:srgbClr val="666666"/>
                </a:solidFill>
              </a:defRPr>
            </a:lvl8pPr>
            <a:lvl9pPr lvl="8" rtl="0">
              <a:spcBef>
                <a:spcPts val="0"/>
              </a:spcBef>
              <a:buClr>
                <a:srgbClr val="666666"/>
              </a:buClr>
              <a:buSzPct val="100000"/>
              <a:defRPr sz="1000">
                <a:solidFill>
                  <a:srgbClr val="666666"/>
                </a:solidFill>
              </a:defRPr>
            </a:lvl9pPr>
          </a:lstStyle>
          <a:p/>
        </p:txBody>
      </p:sp>
      <p:sp>
        <p:nvSpPr>
          <p:cNvPr id="77" name="Shape 77"/>
          <p:cNvSpPr txBox="1"/>
          <p:nvPr>
            <p:ph idx="2" type="subTitle"/>
          </p:nvPr>
        </p:nvSpPr>
        <p:spPr>
          <a:xfrm>
            <a:off x="202699" y="537300"/>
            <a:ext cx="7051200" cy="368100"/>
          </a:xfrm>
          <a:prstGeom prst="rect">
            <a:avLst/>
          </a:prstGeom>
        </p:spPr>
        <p:txBody>
          <a:bodyPr anchorCtr="0" anchor="t" bIns="91425" lIns="91425" rIns="91425" tIns="91425"/>
          <a:lstStyle>
            <a:lvl1pPr lvl="0" rtl="0">
              <a:spcBef>
                <a:spcPts val="0"/>
              </a:spcBef>
              <a:buNone/>
              <a:defRPr sz="1400"/>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nten Slide Yellow">
    <p:bg>
      <p:bgPr>
        <a:blipFill>
          <a:blip r:embed="rId2">
            <a:alphaModFix/>
          </a:blip>
          <a:stretch>
            <a:fillRect/>
          </a:stretch>
        </a:blipFill>
      </p:bgPr>
    </p:bg>
    <p:spTree>
      <p:nvGrpSpPr>
        <p:cNvPr id="78" name="Shape 78"/>
        <p:cNvGrpSpPr/>
        <p:nvPr/>
      </p:nvGrpSpPr>
      <p:grpSpPr>
        <a:xfrm>
          <a:off x="0" y="0"/>
          <a:ext cx="0" cy="0"/>
          <a:chOff x="0" y="0"/>
          <a:chExt cx="0" cy="0"/>
        </a:xfrm>
      </p:grpSpPr>
      <p:sp>
        <p:nvSpPr>
          <p:cNvPr id="79" name="Shape 79"/>
          <p:cNvSpPr txBox="1"/>
          <p:nvPr>
            <p:ph type="title"/>
          </p:nvPr>
        </p:nvSpPr>
        <p:spPr>
          <a:xfrm>
            <a:off x="209550" y="163675"/>
            <a:ext cx="7051200" cy="851400"/>
          </a:xfrm>
          <a:prstGeom prst="rect">
            <a:avLst/>
          </a:prstGeom>
        </p:spPr>
        <p:txBody>
          <a:bodyPr anchorCtr="0" anchor="t" bIns="91425" lIns="91425" rIns="91425" tIns="91425"/>
          <a:lstStyle>
            <a:lvl1pPr lvl="0" rtl="0">
              <a:spcBef>
                <a:spcPts val="0"/>
              </a:spcBef>
              <a:buSzPct val="100000"/>
              <a:defRPr sz="30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80" name="Shape 80"/>
          <p:cNvSpPr txBox="1"/>
          <p:nvPr>
            <p:ph idx="1" type="body"/>
          </p:nvPr>
        </p:nvSpPr>
        <p:spPr>
          <a:xfrm>
            <a:off x="180975" y="990600"/>
            <a:ext cx="8791500" cy="3990900"/>
          </a:xfrm>
          <a:prstGeom prst="rect">
            <a:avLst/>
          </a:prstGeom>
        </p:spPr>
        <p:txBody>
          <a:bodyPr anchorCtr="0" anchor="t" bIns="91425" lIns="91425" rIns="91425" tIns="91425"/>
          <a:lstStyle>
            <a:lvl1pPr lvl="0" rtl="0">
              <a:spcBef>
                <a:spcPts val="0"/>
              </a:spcBef>
              <a:buClr>
                <a:srgbClr val="666666"/>
              </a:buClr>
              <a:buSzPct val="100000"/>
              <a:defRPr sz="2400">
                <a:solidFill>
                  <a:srgbClr val="666666"/>
                </a:solidFill>
              </a:defRPr>
            </a:lvl1pPr>
            <a:lvl2pPr lvl="1" rtl="0">
              <a:spcBef>
                <a:spcPts val="0"/>
              </a:spcBef>
              <a:buClr>
                <a:srgbClr val="666666"/>
              </a:buClr>
              <a:buSzPct val="100000"/>
              <a:defRPr sz="2200">
                <a:solidFill>
                  <a:srgbClr val="666666"/>
                </a:solidFill>
              </a:defRPr>
            </a:lvl2pPr>
            <a:lvl3pPr lvl="2" rtl="0">
              <a:spcBef>
                <a:spcPts val="0"/>
              </a:spcBef>
              <a:buClr>
                <a:srgbClr val="666666"/>
              </a:buClr>
              <a:buSzPct val="100000"/>
              <a:defRPr sz="2000">
                <a:solidFill>
                  <a:srgbClr val="666666"/>
                </a:solidFill>
              </a:defRPr>
            </a:lvl3pPr>
            <a:lvl4pPr lvl="3" rtl="0">
              <a:spcBef>
                <a:spcPts val="0"/>
              </a:spcBef>
              <a:buClr>
                <a:srgbClr val="666666"/>
              </a:buClr>
              <a:defRPr>
                <a:solidFill>
                  <a:srgbClr val="666666"/>
                </a:solidFill>
              </a:defRPr>
            </a:lvl4pPr>
            <a:lvl5pPr lvl="4" rtl="0">
              <a:spcBef>
                <a:spcPts val="0"/>
              </a:spcBef>
              <a:buClr>
                <a:srgbClr val="666666"/>
              </a:buClr>
              <a:buSzPct val="100000"/>
              <a:defRPr sz="1600">
                <a:solidFill>
                  <a:srgbClr val="666666"/>
                </a:solidFill>
              </a:defRPr>
            </a:lvl5pPr>
            <a:lvl6pPr lvl="5" rtl="0">
              <a:spcBef>
                <a:spcPts val="0"/>
              </a:spcBef>
              <a:buClr>
                <a:srgbClr val="666666"/>
              </a:buClr>
              <a:buSzPct val="100000"/>
              <a:defRPr sz="1400">
                <a:solidFill>
                  <a:srgbClr val="666666"/>
                </a:solidFill>
              </a:defRPr>
            </a:lvl6pPr>
            <a:lvl7pPr lvl="6" rtl="0">
              <a:spcBef>
                <a:spcPts val="0"/>
              </a:spcBef>
              <a:buClr>
                <a:srgbClr val="666666"/>
              </a:buClr>
              <a:buSzPct val="100000"/>
              <a:defRPr sz="1200">
                <a:solidFill>
                  <a:srgbClr val="666666"/>
                </a:solidFill>
              </a:defRPr>
            </a:lvl7pPr>
            <a:lvl8pPr lvl="7" rtl="0">
              <a:spcBef>
                <a:spcPts val="0"/>
              </a:spcBef>
              <a:buClr>
                <a:srgbClr val="666666"/>
              </a:buClr>
              <a:buSzPct val="100000"/>
              <a:defRPr sz="1100">
                <a:solidFill>
                  <a:srgbClr val="666666"/>
                </a:solidFill>
              </a:defRPr>
            </a:lvl8pPr>
            <a:lvl9pPr lvl="8" rtl="0">
              <a:spcBef>
                <a:spcPts val="0"/>
              </a:spcBef>
              <a:buClr>
                <a:srgbClr val="666666"/>
              </a:buClr>
              <a:buSzPct val="100000"/>
              <a:defRPr sz="1000">
                <a:solidFill>
                  <a:srgbClr val="666666"/>
                </a:solidFill>
              </a:defRPr>
            </a:lvl9pPr>
          </a:lstStyle>
          <a:p/>
        </p:txBody>
      </p:sp>
      <p:sp>
        <p:nvSpPr>
          <p:cNvPr id="81" name="Shape 81"/>
          <p:cNvSpPr txBox="1"/>
          <p:nvPr>
            <p:ph idx="2" type="subTitle"/>
          </p:nvPr>
        </p:nvSpPr>
        <p:spPr>
          <a:xfrm>
            <a:off x="202699" y="537300"/>
            <a:ext cx="7051200" cy="368100"/>
          </a:xfrm>
          <a:prstGeom prst="rect">
            <a:avLst/>
          </a:prstGeom>
        </p:spPr>
        <p:txBody>
          <a:bodyPr anchorCtr="0" anchor="t" bIns="91425" lIns="91425" rIns="91425" tIns="91425"/>
          <a:lstStyle>
            <a:lvl1pPr lvl="0" rtl="0">
              <a:spcBef>
                <a:spcPts val="0"/>
              </a:spcBef>
              <a:buNone/>
              <a:defRPr sz="1400"/>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ub Title Slide Red">
    <p:spTree>
      <p:nvGrpSpPr>
        <p:cNvPr id="82" name="Shape 82"/>
        <p:cNvGrpSpPr/>
        <p:nvPr/>
      </p:nvGrpSpPr>
      <p:grpSpPr>
        <a:xfrm>
          <a:off x="0" y="0"/>
          <a:ext cx="0" cy="0"/>
          <a:chOff x="0" y="0"/>
          <a:chExt cx="0" cy="0"/>
        </a:xfrm>
      </p:grpSpPr>
      <p:sp>
        <p:nvSpPr>
          <p:cNvPr id="83" name="Shape 83"/>
          <p:cNvSpPr/>
          <p:nvPr/>
        </p:nvSpPr>
        <p:spPr>
          <a:xfrm>
            <a:off x="-10650" y="0"/>
            <a:ext cx="9154500" cy="51435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84" name="Shape 84"/>
          <p:cNvSpPr txBox="1"/>
          <p:nvPr>
            <p:ph type="ctrTitle"/>
          </p:nvPr>
        </p:nvSpPr>
        <p:spPr>
          <a:xfrm>
            <a:off x="180975" y="3583592"/>
            <a:ext cx="7772400" cy="1159800"/>
          </a:xfrm>
          <a:prstGeom prst="rect">
            <a:avLst/>
          </a:prstGeom>
        </p:spPr>
        <p:txBody>
          <a:bodyPr anchorCtr="0" anchor="b" bIns="91425" lIns="91425" rIns="91425" tIns="91425"/>
          <a:lstStyle>
            <a:lvl1pPr lvl="0" rtl="0">
              <a:spcBef>
                <a:spcPts val="0"/>
              </a:spcBef>
              <a:buClr>
                <a:srgbClr val="FFFFFF"/>
              </a:buClr>
              <a:buSzPct val="100000"/>
              <a:defRPr sz="4800">
                <a:solidFill>
                  <a:srgbClr val="FFFFFF"/>
                </a:solidFill>
              </a:defRPr>
            </a:lvl1pPr>
            <a:lvl2pPr lvl="1" rtl="0" algn="ctr">
              <a:spcBef>
                <a:spcPts val="0"/>
              </a:spcBef>
              <a:buSzPct val="100000"/>
              <a:defRPr sz="4800"/>
            </a:lvl2pPr>
            <a:lvl3pPr lvl="2" rtl="0" algn="ctr">
              <a:spcBef>
                <a:spcPts val="0"/>
              </a:spcBef>
              <a:buSzPct val="100000"/>
              <a:defRPr sz="4800"/>
            </a:lvl3pPr>
            <a:lvl4pPr lvl="3" rtl="0" algn="ctr">
              <a:spcBef>
                <a:spcPts val="0"/>
              </a:spcBef>
              <a:buSzPct val="100000"/>
              <a:defRPr sz="4800"/>
            </a:lvl4pPr>
            <a:lvl5pPr lvl="4" rtl="0" algn="ctr">
              <a:spcBef>
                <a:spcPts val="0"/>
              </a:spcBef>
              <a:buSzPct val="100000"/>
              <a:defRPr sz="4800"/>
            </a:lvl5pPr>
            <a:lvl6pPr lvl="5" rtl="0" algn="ctr">
              <a:spcBef>
                <a:spcPts val="0"/>
              </a:spcBef>
              <a:buSzPct val="100000"/>
              <a:defRPr sz="4800"/>
            </a:lvl6pPr>
            <a:lvl7pPr lvl="6" rtl="0" algn="ctr">
              <a:spcBef>
                <a:spcPts val="0"/>
              </a:spcBef>
              <a:buSzPct val="100000"/>
              <a:defRPr sz="4800"/>
            </a:lvl7pPr>
            <a:lvl8pPr lvl="7" rtl="0" algn="ctr">
              <a:spcBef>
                <a:spcPts val="0"/>
              </a:spcBef>
              <a:buSzPct val="100000"/>
              <a:defRPr sz="4800"/>
            </a:lvl8pPr>
            <a:lvl9pPr lvl="8" rtl="0" algn="ctr">
              <a:spcBef>
                <a:spcPts val="0"/>
              </a:spcBef>
              <a:buSzPct val="100000"/>
              <a:defRPr sz="4800"/>
            </a:lvl9pPr>
          </a:lstStyle>
          <a:p/>
        </p:txBody>
      </p:sp>
      <p:sp>
        <p:nvSpPr>
          <p:cNvPr id="85" name="Shape 85"/>
          <p:cNvSpPr txBox="1"/>
          <p:nvPr>
            <p:ph idx="1" type="subTitle"/>
          </p:nvPr>
        </p:nvSpPr>
        <p:spPr>
          <a:xfrm>
            <a:off x="180975" y="4535503"/>
            <a:ext cx="7772400" cy="784800"/>
          </a:xfrm>
          <a:prstGeom prst="rect">
            <a:avLst/>
          </a:prstGeom>
        </p:spPr>
        <p:txBody>
          <a:bodyPr anchorCtr="0" anchor="t" bIns="91425" lIns="91425" rIns="91425" tIns="91425"/>
          <a:lstStyle>
            <a:lvl1pPr lvl="0" rtl="0">
              <a:spcBef>
                <a:spcPts val="0"/>
              </a:spcBef>
              <a:buClr>
                <a:srgbClr val="FFFFFF"/>
              </a:buClr>
              <a:buSzPct val="100000"/>
              <a:buNone/>
              <a:defRPr sz="1800">
                <a:solidFill>
                  <a:srgbClr val="FFFFFF"/>
                </a:solidFill>
              </a:defRPr>
            </a:lvl1pPr>
            <a:lvl2pPr lvl="1" rtl="0" algn="ctr">
              <a:spcBef>
                <a:spcPts val="0"/>
              </a:spcBef>
              <a:buClr>
                <a:schemeClr val="dk2"/>
              </a:buClr>
              <a:buSzPct val="100000"/>
              <a:buNone/>
              <a:defRPr sz="3000">
                <a:solidFill>
                  <a:schemeClr val="dk2"/>
                </a:solidFill>
              </a:defRPr>
            </a:lvl2pPr>
            <a:lvl3pPr lvl="2" rtl="0" algn="ctr">
              <a:spcBef>
                <a:spcPts val="0"/>
              </a:spcBef>
              <a:buClr>
                <a:schemeClr val="dk2"/>
              </a:buClr>
              <a:buSzPct val="100000"/>
              <a:buNone/>
              <a:defRPr sz="3000">
                <a:solidFill>
                  <a:schemeClr val="dk2"/>
                </a:solidFill>
              </a:defRPr>
            </a:lvl3pPr>
            <a:lvl4pPr lvl="3" rtl="0" algn="ctr">
              <a:spcBef>
                <a:spcPts val="0"/>
              </a:spcBef>
              <a:buClr>
                <a:schemeClr val="dk2"/>
              </a:buClr>
              <a:buSzPct val="100000"/>
              <a:buNone/>
              <a:defRPr sz="3000">
                <a:solidFill>
                  <a:schemeClr val="dk2"/>
                </a:solidFill>
              </a:defRPr>
            </a:lvl4pPr>
            <a:lvl5pPr lvl="4" rtl="0" algn="ctr">
              <a:spcBef>
                <a:spcPts val="0"/>
              </a:spcBef>
              <a:buClr>
                <a:schemeClr val="dk2"/>
              </a:buClr>
              <a:buSzPct val="100000"/>
              <a:buNone/>
              <a:defRPr sz="3000">
                <a:solidFill>
                  <a:schemeClr val="dk2"/>
                </a:solidFill>
              </a:defRPr>
            </a:lvl5pPr>
            <a:lvl6pPr lvl="5" rtl="0" algn="ctr">
              <a:spcBef>
                <a:spcPts val="0"/>
              </a:spcBef>
              <a:buClr>
                <a:schemeClr val="dk2"/>
              </a:buClr>
              <a:buSzPct val="100000"/>
              <a:buNone/>
              <a:defRPr sz="3000">
                <a:solidFill>
                  <a:schemeClr val="dk2"/>
                </a:solidFill>
              </a:defRPr>
            </a:lvl6pPr>
            <a:lvl7pPr lvl="6" rtl="0" algn="ctr">
              <a:spcBef>
                <a:spcPts val="0"/>
              </a:spcBef>
              <a:buClr>
                <a:schemeClr val="dk2"/>
              </a:buClr>
              <a:buSzPct val="100000"/>
              <a:buNone/>
              <a:defRPr sz="3000">
                <a:solidFill>
                  <a:schemeClr val="dk2"/>
                </a:solidFill>
              </a:defRPr>
            </a:lvl7pPr>
            <a:lvl8pPr lvl="7" rtl="0" algn="ctr">
              <a:spcBef>
                <a:spcPts val="0"/>
              </a:spcBef>
              <a:buClr>
                <a:schemeClr val="dk2"/>
              </a:buClr>
              <a:buSzPct val="100000"/>
              <a:buNone/>
              <a:defRPr sz="3000">
                <a:solidFill>
                  <a:schemeClr val="dk2"/>
                </a:solidFill>
              </a:defRPr>
            </a:lvl8pPr>
            <a:lvl9pPr lvl="8" rtl="0" algn="ctr">
              <a:spcBef>
                <a:spcPts val="0"/>
              </a:spcBef>
              <a:buClr>
                <a:schemeClr val="dk2"/>
              </a:buClr>
              <a:buSzPct val="100000"/>
              <a:buNone/>
              <a:defRPr sz="3000">
                <a:solidFill>
                  <a:schemeClr val="dk2"/>
                </a:solidFill>
              </a:defRPr>
            </a:lvl9pPr>
          </a:lstStyle>
          <a:p/>
        </p:txBody>
      </p:sp>
      <p:pic>
        <p:nvPicPr>
          <p:cNvPr id="86" name="Shape 86"/>
          <p:cNvPicPr preferRelativeResize="0"/>
          <p:nvPr/>
        </p:nvPicPr>
        <p:blipFill>
          <a:blip r:embed="rId2">
            <a:alphaModFix/>
          </a:blip>
          <a:stretch>
            <a:fillRect/>
          </a:stretch>
        </p:blipFill>
        <p:spPr>
          <a:xfrm>
            <a:off x="52375" y="2731600"/>
            <a:ext cx="2314502" cy="8519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599"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ntent Slide Red">
    <p:bg>
      <p:bgPr>
        <a:blipFill>
          <a:blip r:embed="rId2">
            <a:alphaModFix/>
          </a:blip>
          <a:stretch>
            <a:fillRect/>
          </a:stretch>
        </a:blipFill>
      </p:bgPr>
    </p:bg>
    <p:spTree>
      <p:nvGrpSpPr>
        <p:cNvPr id="87" name="Shape 87"/>
        <p:cNvGrpSpPr/>
        <p:nvPr/>
      </p:nvGrpSpPr>
      <p:grpSpPr>
        <a:xfrm>
          <a:off x="0" y="0"/>
          <a:ext cx="0" cy="0"/>
          <a:chOff x="0" y="0"/>
          <a:chExt cx="0" cy="0"/>
        </a:xfrm>
      </p:grpSpPr>
      <p:sp>
        <p:nvSpPr>
          <p:cNvPr id="88" name="Shape 88"/>
          <p:cNvSpPr txBox="1"/>
          <p:nvPr>
            <p:ph type="title"/>
          </p:nvPr>
        </p:nvSpPr>
        <p:spPr>
          <a:xfrm>
            <a:off x="209550" y="163675"/>
            <a:ext cx="7051200" cy="851400"/>
          </a:xfrm>
          <a:prstGeom prst="rect">
            <a:avLst/>
          </a:prstGeom>
        </p:spPr>
        <p:txBody>
          <a:bodyPr anchorCtr="0" anchor="t" bIns="91425" lIns="91425" rIns="91425" tIns="91425"/>
          <a:lstStyle>
            <a:lvl1pPr lvl="0" rtl="0">
              <a:spcBef>
                <a:spcPts val="0"/>
              </a:spcBef>
              <a:buSzPct val="100000"/>
              <a:defRPr sz="30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89" name="Shape 89"/>
          <p:cNvSpPr txBox="1"/>
          <p:nvPr>
            <p:ph idx="1" type="body"/>
          </p:nvPr>
        </p:nvSpPr>
        <p:spPr>
          <a:xfrm>
            <a:off x="180975" y="990600"/>
            <a:ext cx="8791500" cy="3990900"/>
          </a:xfrm>
          <a:prstGeom prst="rect">
            <a:avLst/>
          </a:prstGeom>
        </p:spPr>
        <p:txBody>
          <a:bodyPr anchorCtr="0" anchor="t" bIns="91425" lIns="91425" rIns="91425" tIns="91425"/>
          <a:lstStyle>
            <a:lvl1pPr lvl="0" rtl="0">
              <a:spcBef>
                <a:spcPts val="0"/>
              </a:spcBef>
              <a:buClr>
                <a:srgbClr val="666666"/>
              </a:buClr>
              <a:buSzPct val="100000"/>
              <a:defRPr sz="2400">
                <a:solidFill>
                  <a:srgbClr val="666666"/>
                </a:solidFill>
              </a:defRPr>
            </a:lvl1pPr>
            <a:lvl2pPr lvl="1" rtl="0">
              <a:spcBef>
                <a:spcPts val="0"/>
              </a:spcBef>
              <a:buClr>
                <a:srgbClr val="666666"/>
              </a:buClr>
              <a:buSzPct val="100000"/>
              <a:defRPr sz="2200">
                <a:solidFill>
                  <a:srgbClr val="666666"/>
                </a:solidFill>
              </a:defRPr>
            </a:lvl2pPr>
            <a:lvl3pPr lvl="2" rtl="0">
              <a:spcBef>
                <a:spcPts val="0"/>
              </a:spcBef>
              <a:buClr>
                <a:srgbClr val="666666"/>
              </a:buClr>
              <a:buSzPct val="100000"/>
              <a:defRPr sz="2000">
                <a:solidFill>
                  <a:srgbClr val="666666"/>
                </a:solidFill>
              </a:defRPr>
            </a:lvl3pPr>
            <a:lvl4pPr lvl="3" rtl="0">
              <a:spcBef>
                <a:spcPts val="0"/>
              </a:spcBef>
              <a:buClr>
                <a:srgbClr val="666666"/>
              </a:buClr>
              <a:defRPr>
                <a:solidFill>
                  <a:srgbClr val="666666"/>
                </a:solidFill>
              </a:defRPr>
            </a:lvl4pPr>
            <a:lvl5pPr lvl="4" rtl="0">
              <a:spcBef>
                <a:spcPts val="0"/>
              </a:spcBef>
              <a:buClr>
                <a:srgbClr val="666666"/>
              </a:buClr>
              <a:buSzPct val="100000"/>
              <a:defRPr sz="1600">
                <a:solidFill>
                  <a:srgbClr val="666666"/>
                </a:solidFill>
              </a:defRPr>
            </a:lvl5pPr>
            <a:lvl6pPr lvl="5" rtl="0">
              <a:spcBef>
                <a:spcPts val="0"/>
              </a:spcBef>
              <a:buClr>
                <a:srgbClr val="666666"/>
              </a:buClr>
              <a:buSzPct val="100000"/>
              <a:defRPr sz="1400">
                <a:solidFill>
                  <a:srgbClr val="666666"/>
                </a:solidFill>
              </a:defRPr>
            </a:lvl6pPr>
            <a:lvl7pPr lvl="6" rtl="0">
              <a:spcBef>
                <a:spcPts val="0"/>
              </a:spcBef>
              <a:buClr>
                <a:srgbClr val="666666"/>
              </a:buClr>
              <a:buSzPct val="100000"/>
              <a:defRPr sz="1200">
                <a:solidFill>
                  <a:srgbClr val="666666"/>
                </a:solidFill>
              </a:defRPr>
            </a:lvl7pPr>
            <a:lvl8pPr lvl="7" rtl="0">
              <a:spcBef>
                <a:spcPts val="0"/>
              </a:spcBef>
              <a:buClr>
                <a:srgbClr val="666666"/>
              </a:buClr>
              <a:buSzPct val="100000"/>
              <a:defRPr sz="1100">
                <a:solidFill>
                  <a:srgbClr val="666666"/>
                </a:solidFill>
              </a:defRPr>
            </a:lvl8pPr>
            <a:lvl9pPr lvl="8" rtl="0">
              <a:spcBef>
                <a:spcPts val="0"/>
              </a:spcBef>
              <a:buClr>
                <a:srgbClr val="666666"/>
              </a:buClr>
              <a:buSzPct val="100000"/>
              <a:defRPr sz="1000">
                <a:solidFill>
                  <a:srgbClr val="666666"/>
                </a:solidFill>
              </a:defRPr>
            </a:lvl9pPr>
          </a:lstStyle>
          <a:p/>
        </p:txBody>
      </p:sp>
      <p:sp>
        <p:nvSpPr>
          <p:cNvPr id="90" name="Shape 90"/>
          <p:cNvSpPr txBox="1"/>
          <p:nvPr>
            <p:ph idx="2" type="subTitle"/>
          </p:nvPr>
        </p:nvSpPr>
        <p:spPr>
          <a:xfrm>
            <a:off x="202699" y="537300"/>
            <a:ext cx="7051200" cy="368100"/>
          </a:xfrm>
          <a:prstGeom prst="rect">
            <a:avLst/>
          </a:prstGeom>
        </p:spPr>
        <p:txBody>
          <a:bodyPr anchorCtr="0" anchor="t" bIns="91425" lIns="91425" rIns="91425" tIns="91425"/>
          <a:lstStyle>
            <a:lvl1pPr lvl="0" rtl="0">
              <a:spcBef>
                <a:spcPts val="0"/>
              </a:spcBef>
              <a:buNone/>
              <a:defRPr sz="1400"/>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91" name="Shape 91"/>
        <p:cNvGrpSpPr/>
        <p:nvPr/>
      </p:nvGrpSpPr>
      <p:grpSpPr>
        <a:xfrm>
          <a:off x="0" y="0"/>
          <a:ext cx="0" cy="0"/>
          <a:chOff x="0" y="0"/>
          <a:chExt cx="0" cy="0"/>
        </a:xfrm>
      </p:grpSpPr>
      <p:sp>
        <p:nvSpPr>
          <p:cNvPr id="92" name="Shape 92"/>
          <p:cNvSpPr txBox="1"/>
          <p:nvPr>
            <p:ph type="title"/>
          </p:nvPr>
        </p:nvSpPr>
        <p:spPr>
          <a:xfrm>
            <a:off x="209550" y="163675"/>
            <a:ext cx="7051200" cy="851400"/>
          </a:xfrm>
          <a:prstGeom prst="rect">
            <a:avLst/>
          </a:prstGeom>
        </p:spPr>
        <p:txBody>
          <a:bodyPr anchorCtr="0" anchor="t" bIns="91425" lIns="91425" rIns="91425" tIns="91425"/>
          <a:lstStyle>
            <a:lvl1pPr lvl="0" rtl="0">
              <a:spcBef>
                <a:spcPts val="0"/>
              </a:spcBef>
              <a:buSzPct val="100000"/>
              <a:defRPr sz="30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93" name="Shape 93"/>
          <p:cNvSpPr txBox="1"/>
          <p:nvPr>
            <p:ph idx="1" type="body"/>
          </p:nvPr>
        </p:nvSpPr>
        <p:spPr>
          <a:xfrm>
            <a:off x="180975" y="990600"/>
            <a:ext cx="8791500" cy="3990900"/>
          </a:xfrm>
          <a:prstGeom prst="rect">
            <a:avLst/>
          </a:prstGeom>
        </p:spPr>
        <p:txBody>
          <a:bodyPr anchorCtr="0" anchor="t" bIns="91425" lIns="91425" rIns="91425" tIns="91425"/>
          <a:lstStyle>
            <a:lvl1pPr lvl="0" rtl="0">
              <a:spcBef>
                <a:spcPts val="0"/>
              </a:spcBef>
              <a:buClr>
                <a:srgbClr val="666666"/>
              </a:buClr>
              <a:buSzPct val="100000"/>
              <a:defRPr sz="2400">
                <a:solidFill>
                  <a:srgbClr val="666666"/>
                </a:solidFill>
              </a:defRPr>
            </a:lvl1pPr>
            <a:lvl2pPr lvl="1" rtl="0">
              <a:spcBef>
                <a:spcPts val="0"/>
              </a:spcBef>
              <a:buClr>
                <a:srgbClr val="666666"/>
              </a:buClr>
              <a:buSzPct val="100000"/>
              <a:defRPr sz="2200">
                <a:solidFill>
                  <a:srgbClr val="666666"/>
                </a:solidFill>
              </a:defRPr>
            </a:lvl2pPr>
            <a:lvl3pPr lvl="2" rtl="0">
              <a:spcBef>
                <a:spcPts val="0"/>
              </a:spcBef>
              <a:buClr>
                <a:srgbClr val="666666"/>
              </a:buClr>
              <a:buSzPct val="100000"/>
              <a:defRPr sz="2000">
                <a:solidFill>
                  <a:srgbClr val="666666"/>
                </a:solidFill>
              </a:defRPr>
            </a:lvl3pPr>
            <a:lvl4pPr lvl="3" rtl="0">
              <a:spcBef>
                <a:spcPts val="0"/>
              </a:spcBef>
              <a:buClr>
                <a:srgbClr val="666666"/>
              </a:buClr>
              <a:defRPr>
                <a:solidFill>
                  <a:srgbClr val="666666"/>
                </a:solidFill>
              </a:defRPr>
            </a:lvl4pPr>
            <a:lvl5pPr lvl="4" rtl="0">
              <a:spcBef>
                <a:spcPts val="0"/>
              </a:spcBef>
              <a:buClr>
                <a:srgbClr val="666666"/>
              </a:buClr>
              <a:buSzPct val="100000"/>
              <a:defRPr sz="1600">
                <a:solidFill>
                  <a:srgbClr val="666666"/>
                </a:solidFill>
              </a:defRPr>
            </a:lvl5pPr>
            <a:lvl6pPr lvl="5" rtl="0">
              <a:spcBef>
                <a:spcPts val="0"/>
              </a:spcBef>
              <a:buClr>
                <a:srgbClr val="666666"/>
              </a:buClr>
              <a:buSzPct val="100000"/>
              <a:defRPr sz="1400">
                <a:solidFill>
                  <a:srgbClr val="666666"/>
                </a:solidFill>
              </a:defRPr>
            </a:lvl6pPr>
            <a:lvl7pPr lvl="6" rtl="0">
              <a:spcBef>
                <a:spcPts val="0"/>
              </a:spcBef>
              <a:buClr>
                <a:srgbClr val="666666"/>
              </a:buClr>
              <a:buSzPct val="100000"/>
              <a:defRPr sz="1200">
                <a:solidFill>
                  <a:srgbClr val="666666"/>
                </a:solidFill>
              </a:defRPr>
            </a:lvl7pPr>
            <a:lvl8pPr lvl="7" rtl="0">
              <a:spcBef>
                <a:spcPts val="0"/>
              </a:spcBef>
              <a:buClr>
                <a:srgbClr val="666666"/>
              </a:buClr>
              <a:buSzPct val="100000"/>
              <a:defRPr sz="1100">
                <a:solidFill>
                  <a:srgbClr val="666666"/>
                </a:solidFill>
              </a:defRPr>
            </a:lvl8pPr>
            <a:lvl9pPr lvl="8" rtl="0">
              <a:spcBef>
                <a:spcPts val="0"/>
              </a:spcBef>
              <a:buClr>
                <a:srgbClr val="666666"/>
              </a:buClr>
              <a:buSzPct val="100000"/>
              <a:defRPr sz="1000">
                <a:solidFill>
                  <a:srgbClr val="666666"/>
                </a:solidFill>
              </a:defRPr>
            </a:lvl9pPr>
          </a:lstStyle>
          <a:p/>
        </p:txBody>
      </p:sp>
      <p:sp>
        <p:nvSpPr>
          <p:cNvPr id="94" name="Shape 94"/>
          <p:cNvSpPr txBox="1"/>
          <p:nvPr>
            <p:ph idx="2" type="subTitle"/>
          </p:nvPr>
        </p:nvSpPr>
        <p:spPr>
          <a:xfrm>
            <a:off x="202699" y="537300"/>
            <a:ext cx="7051200" cy="368100"/>
          </a:xfrm>
          <a:prstGeom prst="rect">
            <a:avLst/>
          </a:prstGeom>
        </p:spPr>
        <p:txBody>
          <a:bodyPr anchorCtr="0" anchor="t" bIns="91425" lIns="91425" rIns="91425" tIns="91425"/>
          <a:lstStyle>
            <a:lvl1pPr lvl="0" rtl="0">
              <a:spcBef>
                <a:spcPts val="0"/>
              </a:spcBef>
              <a:buNone/>
              <a:defRPr sz="1400"/>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95" name="Shape 95"/>
        <p:cNvGrpSpPr/>
        <p:nvPr/>
      </p:nvGrpSpPr>
      <p:grpSpPr>
        <a:xfrm>
          <a:off x="0" y="0"/>
          <a:ext cx="0" cy="0"/>
          <a:chOff x="0" y="0"/>
          <a:chExt cx="0" cy="0"/>
        </a:xfrm>
      </p:grpSpPr>
      <p:sp>
        <p:nvSpPr>
          <p:cNvPr id="96" name="Shape 96"/>
          <p:cNvSpPr txBox="1"/>
          <p:nvPr>
            <p:ph idx="1" type="body"/>
          </p:nvPr>
        </p:nvSpPr>
        <p:spPr>
          <a:xfrm>
            <a:off x="180975" y="990600"/>
            <a:ext cx="4400400" cy="4000500"/>
          </a:xfrm>
          <a:prstGeom prst="rect">
            <a:avLst/>
          </a:prstGeom>
        </p:spPr>
        <p:txBody>
          <a:bodyPr anchorCtr="0" anchor="t" bIns="91425" lIns="91425" rIns="91425" tIns="91425"/>
          <a:lstStyle>
            <a:lvl1pPr lvl="0" rtl="0">
              <a:spcBef>
                <a:spcPts val="0"/>
              </a:spcBef>
              <a:buClr>
                <a:srgbClr val="666666"/>
              </a:buClr>
              <a:buSzPct val="100000"/>
              <a:defRPr sz="2400">
                <a:solidFill>
                  <a:srgbClr val="666666"/>
                </a:solidFill>
              </a:defRPr>
            </a:lvl1pPr>
            <a:lvl2pPr lvl="1" rtl="0">
              <a:spcBef>
                <a:spcPts val="0"/>
              </a:spcBef>
              <a:buClr>
                <a:srgbClr val="666666"/>
              </a:buClr>
              <a:buSzPct val="100000"/>
              <a:defRPr sz="2200">
                <a:solidFill>
                  <a:srgbClr val="666666"/>
                </a:solidFill>
              </a:defRPr>
            </a:lvl2pPr>
            <a:lvl3pPr lvl="2" rtl="0">
              <a:spcBef>
                <a:spcPts val="0"/>
              </a:spcBef>
              <a:buClr>
                <a:srgbClr val="666666"/>
              </a:buClr>
              <a:buSzPct val="100000"/>
              <a:defRPr sz="2000">
                <a:solidFill>
                  <a:srgbClr val="666666"/>
                </a:solidFill>
              </a:defRPr>
            </a:lvl3pPr>
            <a:lvl4pPr lvl="3" rtl="0">
              <a:spcBef>
                <a:spcPts val="0"/>
              </a:spcBef>
              <a:buClr>
                <a:srgbClr val="666666"/>
              </a:buClr>
              <a:defRPr>
                <a:solidFill>
                  <a:srgbClr val="666666"/>
                </a:solidFill>
              </a:defRPr>
            </a:lvl4pPr>
            <a:lvl5pPr lvl="4" rtl="0">
              <a:spcBef>
                <a:spcPts val="0"/>
              </a:spcBef>
              <a:buClr>
                <a:srgbClr val="666666"/>
              </a:buClr>
              <a:buSzPct val="100000"/>
              <a:defRPr sz="1600">
                <a:solidFill>
                  <a:srgbClr val="666666"/>
                </a:solidFill>
              </a:defRPr>
            </a:lvl5pPr>
            <a:lvl6pPr lvl="5" rtl="0">
              <a:spcBef>
                <a:spcPts val="0"/>
              </a:spcBef>
              <a:buClr>
                <a:srgbClr val="666666"/>
              </a:buClr>
              <a:buSzPct val="100000"/>
              <a:defRPr sz="1400">
                <a:solidFill>
                  <a:srgbClr val="666666"/>
                </a:solidFill>
              </a:defRPr>
            </a:lvl6pPr>
            <a:lvl7pPr lvl="6" rtl="0">
              <a:spcBef>
                <a:spcPts val="0"/>
              </a:spcBef>
              <a:buClr>
                <a:srgbClr val="666666"/>
              </a:buClr>
              <a:buSzPct val="100000"/>
              <a:defRPr sz="1200">
                <a:solidFill>
                  <a:srgbClr val="666666"/>
                </a:solidFill>
              </a:defRPr>
            </a:lvl7pPr>
            <a:lvl8pPr lvl="7" rtl="0">
              <a:spcBef>
                <a:spcPts val="0"/>
              </a:spcBef>
              <a:buClr>
                <a:srgbClr val="666666"/>
              </a:buClr>
              <a:buSzPct val="100000"/>
              <a:defRPr sz="1100">
                <a:solidFill>
                  <a:srgbClr val="666666"/>
                </a:solidFill>
              </a:defRPr>
            </a:lvl8pPr>
            <a:lvl9pPr lvl="8" rtl="0">
              <a:spcBef>
                <a:spcPts val="0"/>
              </a:spcBef>
              <a:buClr>
                <a:srgbClr val="666666"/>
              </a:buClr>
              <a:buSzPct val="100000"/>
              <a:defRPr sz="1000">
                <a:solidFill>
                  <a:srgbClr val="666666"/>
                </a:solidFill>
              </a:defRPr>
            </a:lvl9pPr>
          </a:lstStyle>
          <a:p/>
        </p:txBody>
      </p:sp>
      <p:sp>
        <p:nvSpPr>
          <p:cNvPr id="97" name="Shape 97"/>
          <p:cNvSpPr txBox="1"/>
          <p:nvPr>
            <p:ph idx="2" type="subTitle"/>
          </p:nvPr>
        </p:nvSpPr>
        <p:spPr>
          <a:xfrm>
            <a:off x="202702" y="537300"/>
            <a:ext cx="7063500" cy="368100"/>
          </a:xfrm>
          <a:prstGeom prst="rect">
            <a:avLst/>
          </a:prstGeom>
        </p:spPr>
        <p:txBody>
          <a:bodyPr anchorCtr="0" anchor="t" bIns="91425" lIns="91425" rIns="91425" tIns="91425"/>
          <a:lstStyle>
            <a:lvl1pPr lvl="0" rtl="0">
              <a:spcBef>
                <a:spcPts val="0"/>
              </a:spcBef>
              <a:buNone/>
              <a:defRPr sz="1400"/>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p:txBody>
      </p:sp>
      <p:sp>
        <p:nvSpPr>
          <p:cNvPr id="98" name="Shape 98"/>
          <p:cNvSpPr txBox="1"/>
          <p:nvPr>
            <p:ph idx="3" type="body"/>
          </p:nvPr>
        </p:nvSpPr>
        <p:spPr>
          <a:xfrm>
            <a:off x="4550240" y="990600"/>
            <a:ext cx="4400400" cy="4000500"/>
          </a:xfrm>
          <a:prstGeom prst="rect">
            <a:avLst/>
          </a:prstGeom>
        </p:spPr>
        <p:txBody>
          <a:bodyPr anchorCtr="0" anchor="t" bIns="91425" lIns="91425" rIns="91425" tIns="91425"/>
          <a:lstStyle>
            <a:lvl1pPr lvl="0" rtl="0">
              <a:spcBef>
                <a:spcPts val="0"/>
              </a:spcBef>
              <a:buClr>
                <a:srgbClr val="666666"/>
              </a:buClr>
              <a:buSzPct val="100000"/>
              <a:defRPr sz="2400">
                <a:solidFill>
                  <a:srgbClr val="666666"/>
                </a:solidFill>
              </a:defRPr>
            </a:lvl1pPr>
            <a:lvl2pPr lvl="1" rtl="0">
              <a:spcBef>
                <a:spcPts val="0"/>
              </a:spcBef>
              <a:buClr>
                <a:srgbClr val="666666"/>
              </a:buClr>
              <a:buSzPct val="100000"/>
              <a:defRPr sz="2200">
                <a:solidFill>
                  <a:srgbClr val="666666"/>
                </a:solidFill>
              </a:defRPr>
            </a:lvl2pPr>
            <a:lvl3pPr lvl="2" rtl="0">
              <a:spcBef>
                <a:spcPts val="0"/>
              </a:spcBef>
              <a:buClr>
                <a:srgbClr val="666666"/>
              </a:buClr>
              <a:buSzPct val="100000"/>
              <a:defRPr sz="2000">
                <a:solidFill>
                  <a:srgbClr val="666666"/>
                </a:solidFill>
              </a:defRPr>
            </a:lvl3pPr>
            <a:lvl4pPr lvl="3" rtl="0">
              <a:spcBef>
                <a:spcPts val="0"/>
              </a:spcBef>
              <a:buClr>
                <a:srgbClr val="666666"/>
              </a:buClr>
              <a:defRPr>
                <a:solidFill>
                  <a:srgbClr val="666666"/>
                </a:solidFill>
              </a:defRPr>
            </a:lvl4pPr>
            <a:lvl5pPr lvl="4" rtl="0">
              <a:spcBef>
                <a:spcPts val="0"/>
              </a:spcBef>
              <a:buClr>
                <a:srgbClr val="666666"/>
              </a:buClr>
              <a:buSzPct val="100000"/>
              <a:defRPr sz="1600">
                <a:solidFill>
                  <a:srgbClr val="666666"/>
                </a:solidFill>
              </a:defRPr>
            </a:lvl5pPr>
            <a:lvl6pPr lvl="5" rtl="0">
              <a:spcBef>
                <a:spcPts val="0"/>
              </a:spcBef>
              <a:buClr>
                <a:srgbClr val="666666"/>
              </a:buClr>
              <a:buSzPct val="100000"/>
              <a:defRPr sz="1400">
                <a:solidFill>
                  <a:srgbClr val="666666"/>
                </a:solidFill>
              </a:defRPr>
            </a:lvl6pPr>
            <a:lvl7pPr lvl="6" rtl="0">
              <a:spcBef>
                <a:spcPts val="0"/>
              </a:spcBef>
              <a:buClr>
                <a:srgbClr val="666666"/>
              </a:buClr>
              <a:buSzPct val="100000"/>
              <a:defRPr sz="1200">
                <a:solidFill>
                  <a:srgbClr val="666666"/>
                </a:solidFill>
              </a:defRPr>
            </a:lvl7pPr>
            <a:lvl8pPr lvl="7" rtl="0">
              <a:spcBef>
                <a:spcPts val="0"/>
              </a:spcBef>
              <a:buClr>
                <a:srgbClr val="666666"/>
              </a:buClr>
              <a:buSzPct val="100000"/>
              <a:defRPr sz="1100">
                <a:solidFill>
                  <a:srgbClr val="666666"/>
                </a:solidFill>
              </a:defRPr>
            </a:lvl8pPr>
            <a:lvl9pPr lvl="8" rtl="0">
              <a:spcBef>
                <a:spcPts val="0"/>
              </a:spcBef>
              <a:buClr>
                <a:srgbClr val="666666"/>
              </a:buClr>
              <a:buSzPct val="100000"/>
              <a:defRPr sz="1000">
                <a:solidFill>
                  <a:srgbClr val="666666"/>
                </a:solidFill>
              </a:defRPr>
            </a:lvl9pPr>
          </a:lstStyle>
          <a:p/>
        </p:txBody>
      </p:sp>
      <p:sp>
        <p:nvSpPr>
          <p:cNvPr id="99" name="Shape 99"/>
          <p:cNvSpPr txBox="1"/>
          <p:nvPr>
            <p:ph type="title"/>
          </p:nvPr>
        </p:nvSpPr>
        <p:spPr>
          <a:xfrm>
            <a:off x="209550" y="163675"/>
            <a:ext cx="7056600" cy="851400"/>
          </a:xfrm>
          <a:prstGeom prst="rect">
            <a:avLst/>
          </a:prstGeom>
        </p:spPr>
        <p:txBody>
          <a:bodyPr anchorCtr="0" anchor="t" bIns="91425" lIns="91425" rIns="91425" tIns="91425"/>
          <a:lstStyle>
            <a:lvl1pPr lvl="0" rtl="0">
              <a:spcBef>
                <a:spcPts val="0"/>
              </a:spcBef>
              <a:buSzPct val="100000"/>
              <a:defRPr sz="30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00" name="Shape 100"/>
        <p:cNvGrpSpPr/>
        <p:nvPr/>
      </p:nvGrpSpPr>
      <p:grpSpPr>
        <a:xfrm>
          <a:off x="0" y="0"/>
          <a:ext cx="0" cy="0"/>
          <a:chOff x="0" y="0"/>
          <a:chExt cx="0" cy="0"/>
        </a:xfrm>
      </p:grpSpPr>
      <p:sp>
        <p:nvSpPr>
          <p:cNvPr id="101" name="Shape 101"/>
          <p:cNvSpPr txBox="1"/>
          <p:nvPr>
            <p:ph type="title"/>
          </p:nvPr>
        </p:nvSpPr>
        <p:spPr>
          <a:xfrm>
            <a:off x="209550" y="163675"/>
            <a:ext cx="7047300" cy="851400"/>
          </a:xfrm>
          <a:prstGeom prst="rect">
            <a:avLst/>
          </a:prstGeom>
        </p:spPr>
        <p:txBody>
          <a:bodyPr anchorCtr="0" anchor="t" bIns="91425" lIns="91425" rIns="91425" tIns="91425"/>
          <a:lstStyle>
            <a:lvl1pPr lvl="0" rtl="0">
              <a:spcBef>
                <a:spcPts val="0"/>
              </a:spcBef>
              <a:buSzPct val="100000"/>
              <a:defRPr sz="30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102" name="Shape 102"/>
          <p:cNvSpPr txBox="1"/>
          <p:nvPr>
            <p:ph idx="1" type="subTitle"/>
          </p:nvPr>
        </p:nvSpPr>
        <p:spPr>
          <a:xfrm>
            <a:off x="202702" y="537300"/>
            <a:ext cx="7047300" cy="368100"/>
          </a:xfrm>
          <a:prstGeom prst="rect">
            <a:avLst/>
          </a:prstGeom>
        </p:spPr>
        <p:txBody>
          <a:bodyPr anchorCtr="0" anchor="t" bIns="91425" lIns="91425" rIns="91425" tIns="91425"/>
          <a:lstStyle>
            <a:lvl1pPr lvl="0" rtl="0">
              <a:spcBef>
                <a:spcPts val="0"/>
              </a:spcBef>
              <a:buNone/>
              <a:defRPr sz="1400"/>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Empty Slide">
    <p:spTree>
      <p:nvGrpSpPr>
        <p:cNvPr id="103" name="Shape 103"/>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Full Bleed Image w/ Quote">
    <p:spTree>
      <p:nvGrpSpPr>
        <p:cNvPr id="104" name="Shape 104"/>
        <p:cNvGrpSpPr/>
        <p:nvPr/>
      </p:nvGrpSpPr>
      <p:grpSpPr>
        <a:xfrm>
          <a:off x="0" y="0"/>
          <a:ext cx="0" cy="0"/>
          <a:chOff x="0" y="0"/>
          <a:chExt cx="0" cy="0"/>
        </a:xfrm>
      </p:grpSpPr>
      <p:grpSp>
        <p:nvGrpSpPr>
          <p:cNvPr id="105" name="Shape 105"/>
          <p:cNvGrpSpPr/>
          <p:nvPr/>
        </p:nvGrpSpPr>
        <p:grpSpPr>
          <a:xfrm>
            <a:off x="0" y="0"/>
            <a:ext cx="9144000" cy="5143500"/>
            <a:chOff x="0" y="0"/>
            <a:chExt cx="9144000" cy="5143500"/>
          </a:xfrm>
        </p:grpSpPr>
        <p:sp>
          <p:nvSpPr>
            <p:cNvPr id="106" name="Shape 106"/>
            <p:cNvSpPr/>
            <p:nvPr/>
          </p:nvSpPr>
          <p:spPr>
            <a:xfrm>
              <a:off x="8848800" y="0"/>
              <a:ext cx="295200" cy="5143500"/>
            </a:xfrm>
            <a:prstGeom prst="rect">
              <a:avLst/>
            </a:prstGeom>
            <a:solidFill>
              <a:srgbClr val="F4CCCC">
                <a:alpha val="33080"/>
              </a:srgbClr>
            </a:solidFill>
            <a:ln>
              <a:noFill/>
            </a:ln>
          </p:spPr>
          <p:txBody>
            <a:bodyPr anchorCtr="0" anchor="ctr" bIns="91425" lIns="91425" rIns="91425" tIns="91425">
              <a:noAutofit/>
            </a:bodyPr>
            <a:lstStyle/>
            <a:p>
              <a:pPr lvl="0">
                <a:spcBef>
                  <a:spcPts val="0"/>
                </a:spcBef>
                <a:buNone/>
              </a:pPr>
              <a:r>
                <a:t/>
              </a:r>
              <a:endParaRPr/>
            </a:p>
          </p:txBody>
        </p:sp>
        <p:sp>
          <p:nvSpPr>
            <p:cNvPr id="107" name="Shape 107"/>
            <p:cNvSpPr/>
            <p:nvPr/>
          </p:nvSpPr>
          <p:spPr>
            <a:xfrm rot="5400000">
              <a:off x="4429050" y="-4134000"/>
              <a:ext cx="295200" cy="8563200"/>
            </a:xfrm>
            <a:prstGeom prst="rect">
              <a:avLst/>
            </a:prstGeom>
            <a:solidFill>
              <a:srgbClr val="F4CCCC">
                <a:alpha val="33080"/>
              </a:srgbClr>
            </a:solidFill>
            <a:ln>
              <a:noFill/>
            </a:ln>
          </p:spPr>
          <p:txBody>
            <a:bodyPr anchorCtr="0" anchor="ctr" bIns="91425" lIns="91425" rIns="91425" tIns="91425">
              <a:noAutofit/>
            </a:bodyPr>
            <a:lstStyle/>
            <a:p>
              <a:pPr lvl="0" rtl="0">
                <a:spcBef>
                  <a:spcPts val="0"/>
                </a:spcBef>
                <a:buNone/>
              </a:pPr>
              <a:r>
                <a:t/>
              </a:r>
              <a:endParaRPr/>
            </a:p>
          </p:txBody>
        </p:sp>
        <p:sp>
          <p:nvSpPr>
            <p:cNvPr id="108" name="Shape 108"/>
            <p:cNvSpPr/>
            <p:nvPr/>
          </p:nvSpPr>
          <p:spPr>
            <a:xfrm rot="5400000">
              <a:off x="4429050" y="714300"/>
              <a:ext cx="295200" cy="8563200"/>
            </a:xfrm>
            <a:prstGeom prst="rect">
              <a:avLst/>
            </a:prstGeom>
            <a:solidFill>
              <a:srgbClr val="F4CCCC">
                <a:alpha val="33080"/>
              </a:srgbClr>
            </a:solidFill>
            <a:ln>
              <a:noFill/>
            </a:ln>
          </p:spPr>
          <p:txBody>
            <a:bodyPr anchorCtr="0" anchor="ctr" bIns="91425" lIns="91425" rIns="91425" tIns="91425">
              <a:noAutofit/>
            </a:bodyPr>
            <a:lstStyle/>
            <a:p>
              <a:pPr lvl="0" rtl="0">
                <a:spcBef>
                  <a:spcPts val="0"/>
                </a:spcBef>
                <a:buNone/>
              </a:pPr>
              <a:r>
                <a:t/>
              </a:r>
              <a:endParaRPr/>
            </a:p>
          </p:txBody>
        </p:sp>
        <p:sp>
          <p:nvSpPr>
            <p:cNvPr id="109" name="Shape 109"/>
            <p:cNvSpPr/>
            <p:nvPr/>
          </p:nvSpPr>
          <p:spPr>
            <a:xfrm rot="5400000">
              <a:off x="4400400" y="-3219450"/>
              <a:ext cx="352500" cy="8563200"/>
            </a:xfrm>
            <a:prstGeom prst="rect">
              <a:avLst/>
            </a:prstGeom>
            <a:solidFill>
              <a:srgbClr val="F4CCCC">
                <a:alpha val="33080"/>
              </a:srgbClr>
            </a:solidFill>
            <a:ln>
              <a:noFill/>
            </a:ln>
          </p:spPr>
          <p:txBody>
            <a:bodyPr anchorCtr="0" anchor="ctr" bIns="91425" lIns="91425" rIns="91425" tIns="91425">
              <a:noAutofit/>
            </a:bodyPr>
            <a:lstStyle/>
            <a:p>
              <a:pPr lvl="0" rtl="0">
                <a:spcBef>
                  <a:spcPts val="0"/>
                </a:spcBef>
                <a:buNone/>
              </a:pPr>
              <a:r>
                <a:t/>
              </a:r>
              <a:endParaRPr/>
            </a:p>
          </p:txBody>
        </p:sp>
        <p:sp>
          <p:nvSpPr>
            <p:cNvPr id="110" name="Shape 110"/>
            <p:cNvSpPr/>
            <p:nvPr/>
          </p:nvSpPr>
          <p:spPr>
            <a:xfrm rot="5400000">
              <a:off x="4495650" y="-1857375"/>
              <a:ext cx="162000" cy="8563200"/>
            </a:xfrm>
            <a:prstGeom prst="rect">
              <a:avLst/>
            </a:prstGeom>
            <a:solidFill>
              <a:srgbClr val="F4CCCC">
                <a:alpha val="33080"/>
              </a:srgbClr>
            </a:solidFill>
            <a:ln>
              <a:noFill/>
            </a:ln>
          </p:spPr>
          <p:txBody>
            <a:bodyPr anchorCtr="0" anchor="ctr" bIns="91425" lIns="91425" rIns="91425" tIns="91425">
              <a:noAutofit/>
            </a:bodyPr>
            <a:lstStyle/>
            <a:p>
              <a:pPr lvl="0" rtl="0">
                <a:spcBef>
                  <a:spcPts val="0"/>
                </a:spcBef>
                <a:buNone/>
              </a:pPr>
              <a:r>
                <a:t/>
              </a:r>
              <a:endParaRPr/>
            </a:p>
          </p:txBody>
        </p:sp>
        <p:sp>
          <p:nvSpPr>
            <p:cNvPr id="111" name="Shape 111"/>
            <p:cNvSpPr/>
            <p:nvPr/>
          </p:nvSpPr>
          <p:spPr>
            <a:xfrm rot="5400000">
              <a:off x="4495650" y="-604837"/>
              <a:ext cx="162000" cy="8563200"/>
            </a:xfrm>
            <a:prstGeom prst="rect">
              <a:avLst/>
            </a:prstGeom>
            <a:solidFill>
              <a:srgbClr val="F4CCCC">
                <a:alpha val="33080"/>
              </a:srgbClr>
            </a:solidFill>
            <a:ln>
              <a:noFill/>
            </a:ln>
          </p:spPr>
          <p:txBody>
            <a:bodyPr anchorCtr="0" anchor="ctr" bIns="91425" lIns="91425" rIns="91425" tIns="91425">
              <a:noAutofit/>
            </a:bodyPr>
            <a:lstStyle/>
            <a:p>
              <a:pPr lvl="0" rtl="0">
                <a:spcBef>
                  <a:spcPts val="0"/>
                </a:spcBef>
                <a:buNone/>
              </a:pPr>
              <a:r>
                <a:t/>
              </a:r>
              <a:endParaRPr/>
            </a:p>
          </p:txBody>
        </p:sp>
        <p:sp>
          <p:nvSpPr>
            <p:cNvPr id="112" name="Shape 112"/>
            <p:cNvSpPr/>
            <p:nvPr/>
          </p:nvSpPr>
          <p:spPr>
            <a:xfrm>
              <a:off x="4495650" y="1238397"/>
              <a:ext cx="162000" cy="2357400"/>
            </a:xfrm>
            <a:prstGeom prst="rect">
              <a:avLst/>
            </a:prstGeom>
            <a:solidFill>
              <a:srgbClr val="F4CCCC">
                <a:alpha val="33080"/>
              </a:srgbClr>
            </a:solidFill>
            <a:ln>
              <a:noFill/>
            </a:ln>
          </p:spPr>
          <p:txBody>
            <a:bodyPr anchorCtr="0" anchor="ctr" bIns="91425" lIns="91425" rIns="91425" tIns="91425">
              <a:noAutofit/>
            </a:bodyPr>
            <a:lstStyle/>
            <a:p>
              <a:pPr lvl="0" rtl="0">
                <a:spcBef>
                  <a:spcPts val="0"/>
                </a:spcBef>
                <a:buNone/>
              </a:pPr>
              <a:r>
                <a:t/>
              </a:r>
              <a:endParaRPr/>
            </a:p>
          </p:txBody>
        </p:sp>
        <p:sp>
          <p:nvSpPr>
            <p:cNvPr id="113" name="Shape 113"/>
            <p:cNvSpPr/>
            <p:nvPr/>
          </p:nvSpPr>
          <p:spPr>
            <a:xfrm>
              <a:off x="2304900" y="1238398"/>
              <a:ext cx="162000" cy="1104900"/>
            </a:xfrm>
            <a:prstGeom prst="rect">
              <a:avLst/>
            </a:prstGeom>
            <a:solidFill>
              <a:srgbClr val="F4CCCC">
                <a:alpha val="33080"/>
              </a:srgbClr>
            </a:solidFill>
            <a:ln>
              <a:noFill/>
            </a:ln>
          </p:spPr>
          <p:txBody>
            <a:bodyPr anchorCtr="0" anchor="ctr" bIns="91425" lIns="91425" rIns="91425" tIns="91425">
              <a:noAutofit/>
            </a:bodyPr>
            <a:lstStyle/>
            <a:p>
              <a:pPr lvl="0" rtl="0">
                <a:spcBef>
                  <a:spcPts val="0"/>
                </a:spcBef>
                <a:buNone/>
              </a:pPr>
              <a:r>
                <a:t/>
              </a:r>
              <a:endParaRPr/>
            </a:p>
          </p:txBody>
        </p:sp>
        <p:sp>
          <p:nvSpPr>
            <p:cNvPr id="114" name="Shape 114"/>
            <p:cNvSpPr/>
            <p:nvPr/>
          </p:nvSpPr>
          <p:spPr>
            <a:xfrm>
              <a:off x="6686400" y="1238398"/>
              <a:ext cx="162000" cy="1104900"/>
            </a:xfrm>
            <a:prstGeom prst="rect">
              <a:avLst/>
            </a:prstGeom>
            <a:solidFill>
              <a:srgbClr val="F4CCCC">
                <a:alpha val="33080"/>
              </a:srgbClr>
            </a:solidFill>
            <a:ln>
              <a:noFill/>
            </a:ln>
          </p:spPr>
          <p:txBody>
            <a:bodyPr anchorCtr="0" anchor="ctr" bIns="91425" lIns="91425" rIns="91425" tIns="91425">
              <a:noAutofit/>
            </a:bodyPr>
            <a:lstStyle/>
            <a:p>
              <a:pPr lvl="0" rtl="0">
                <a:spcBef>
                  <a:spcPts val="0"/>
                </a:spcBef>
                <a:buNone/>
              </a:pPr>
              <a:r>
                <a:t/>
              </a:r>
              <a:endParaRPr/>
            </a:p>
          </p:txBody>
        </p:sp>
        <p:sp>
          <p:nvSpPr>
            <p:cNvPr id="115" name="Shape 115"/>
            <p:cNvSpPr/>
            <p:nvPr/>
          </p:nvSpPr>
          <p:spPr>
            <a:xfrm>
              <a:off x="5952975" y="3752998"/>
              <a:ext cx="162000" cy="1104900"/>
            </a:xfrm>
            <a:prstGeom prst="rect">
              <a:avLst/>
            </a:prstGeom>
            <a:solidFill>
              <a:srgbClr val="F4CCCC">
                <a:alpha val="33080"/>
              </a:srgbClr>
            </a:solidFill>
            <a:ln>
              <a:noFill/>
            </a:ln>
          </p:spPr>
          <p:txBody>
            <a:bodyPr anchorCtr="0" anchor="ctr" bIns="91425" lIns="91425" rIns="91425" tIns="91425">
              <a:noAutofit/>
            </a:bodyPr>
            <a:lstStyle/>
            <a:p>
              <a:pPr lvl="0" rtl="0">
                <a:spcBef>
                  <a:spcPts val="0"/>
                </a:spcBef>
                <a:buNone/>
              </a:pPr>
              <a:r>
                <a:t/>
              </a:r>
              <a:endParaRPr/>
            </a:p>
          </p:txBody>
        </p:sp>
        <p:sp>
          <p:nvSpPr>
            <p:cNvPr id="116" name="Shape 116"/>
            <p:cNvSpPr/>
            <p:nvPr/>
          </p:nvSpPr>
          <p:spPr>
            <a:xfrm>
              <a:off x="3038325" y="3752998"/>
              <a:ext cx="162000" cy="1104900"/>
            </a:xfrm>
            <a:prstGeom prst="rect">
              <a:avLst/>
            </a:prstGeom>
            <a:solidFill>
              <a:srgbClr val="F4CCCC">
                <a:alpha val="33080"/>
              </a:srgbClr>
            </a:solidFill>
            <a:ln>
              <a:noFill/>
            </a:ln>
          </p:spPr>
          <p:txBody>
            <a:bodyPr anchorCtr="0" anchor="ctr" bIns="91425" lIns="91425" rIns="91425" tIns="91425">
              <a:noAutofit/>
            </a:bodyPr>
            <a:lstStyle/>
            <a:p>
              <a:pPr lvl="0" rtl="0">
                <a:spcBef>
                  <a:spcPts val="0"/>
                </a:spcBef>
                <a:buNone/>
              </a:pPr>
              <a:r>
                <a:t/>
              </a:r>
              <a:endParaRPr/>
            </a:p>
          </p:txBody>
        </p:sp>
        <p:sp>
          <p:nvSpPr>
            <p:cNvPr id="117" name="Shape 117"/>
            <p:cNvSpPr/>
            <p:nvPr/>
          </p:nvSpPr>
          <p:spPr>
            <a:xfrm>
              <a:off x="0" y="0"/>
              <a:ext cx="295200" cy="5143500"/>
            </a:xfrm>
            <a:prstGeom prst="rect">
              <a:avLst/>
            </a:prstGeom>
            <a:solidFill>
              <a:srgbClr val="F4CCCC">
                <a:alpha val="33080"/>
              </a:srgbClr>
            </a:solidFill>
            <a:ln>
              <a:noFill/>
            </a:ln>
          </p:spPr>
          <p:txBody>
            <a:bodyPr anchorCtr="0" anchor="ctr" bIns="91425" lIns="91425" rIns="91425" tIns="91425">
              <a:noAutofit/>
            </a:bodyPr>
            <a:lstStyle/>
            <a:p>
              <a:pPr lvl="0">
                <a:spcBef>
                  <a:spcPts val="0"/>
                </a:spcBef>
                <a:buNone/>
              </a:pPr>
              <a:r>
                <a:t/>
              </a:r>
              <a:endParaRPr/>
            </a:p>
          </p:txBody>
        </p:sp>
      </p:grpSp>
      <p:sp>
        <p:nvSpPr>
          <p:cNvPr id="118" name="Shape 118"/>
          <p:cNvSpPr txBox="1"/>
          <p:nvPr>
            <p:ph idx="1" type="subTitle"/>
          </p:nvPr>
        </p:nvSpPr>
        <p:spPr>
          <a:xfrm>
            <a:off x="685800" y="3148403"/>
            <a:ext cx="7772400" cy="784799"/>
          </a:xfrm>
          <a:prstGeom prst="rect">
            <a:avLst/>
          </a:prstGeom>
        </p:spPr>
        <p:txBody>
          <a:bodyPr anchorCtr="0" anchor="t" bIns="91425" lIns="91425" rIns="91425" tIns="91425"/>
          <a:lstStyle>
            <a:lvl1pPr lvl="0" rtl="0" algn="ctr">
              <a:spcBef>
                <a:spcPts val="0"/>
              </a:spcBef>
              <a:buClr>
                <a:srgbClr val="FFFFFF"/>
              </a:buClr>
              <a:buSzPct val="100000"/>
              <a:buNone/>
              <a:defRPr i="1" sz="1200">
                <a:solidFill>
                  <a:srgbClr val="FFFFFF"/>
                </a:solidFill>
              </a:defRPr>
            </a:lvl1pPr>
            <a:lvl2pPr lvl="1" rtl="0" algn="ctr">
              <a:spcBef>
                <a:spcPts val="0"/>
              </a:spcBef>
              <a:buClr>
                <a:schemeClr val="dk2"/>
              </a:buClr>
              <a:buSzPct val="100000"/>
              <a:buNone/>
              <a:defRPr i="1" sz="3000">
                <a:solidFill>
                  <a:schemeClr val="dk2"/>
                </a:solidFill>
              </a:defRPr>
            </a:lvl2pPr>
            <a:lvl3pPr lvl="2" rtl="0" algn="ctr">
              <a:spcBef>
                <a:spcPts val="0"/>
              </a:spcBef>
              <a:buClr>
                <a:schemeClr val="dk2"/>
              </a:buClr>
              <a:buSzPct val="100000"/>
              <a:buNone/>
              <a:defRPr i="1" sz="3000">
                <a:solidFill>
                  <a:schemeClr val="dk2"/>
                </a:solidFill>
              </a:defRPr>
            </a:lvl3pPr>
            <a:lvl4pPr lvl="3" rtl="0" algn="ctr">
              <a:spcBef>
                <a:spcPts val="0"/>
              </a:spcBef>
              <a:buClr>
                <a:schemeClr val="dk2"/>
              </a:buClr>
              <a:buSzPct val="100000"/>
              <a:buNone/>
              <a:defRPr i="1" sz="3000">
                <a:solidFill>
                  <a:schemeClr val="dk2"/>
                </a:solidFill>
              </a:defRPr>
            </a:lvl4pPr>
            <a:lvl5pPr lvl="4" rtl="0" algn="ctr">
              <a:spcBef>
                <a:spcPts val="0"/>
              </a:spcBef>
              <a:buClr>
                <a:schemeClr val="dk2"/>
              </a:buClr>
              <a:buSzPct val="100000"/>
              <a:buNone/>
              <a:defRPr i="1" sz="3000">
                <a:solidFill>
                  <a:schemeClr val="dk2"/>
                </a:solidFill>
              </a:defRPr>
            </a:lvl5pPr>
            <a:lvl6pPr lvl="5" rtl="0" algn="ctr">
              <a:spcBef>
                <a:spcPts val="0"/>
              </a:spcBef>
              <a:buClr>
                <a:schemeClr val="dk2"/>
              </a:buClr>
              <a:buSzPct val="100000"/>
              <a:buNone/>
              <a:defRPr i="1" sz="3000">
                <a:solidFill>
                  <a:schemeClr val="dk2"/>
                </a:solidFill>
              </a:defRPr>
            </a:lvl6pPr>
            <a:lvl7pPr lvl="6" rtl="0" algn="ctr">
              <a:spcBef>
                <a:spcPts val="0"/>
              </a:spcBef>
              <a:buClr>
                <a:schemeClr val="dk2"/>
              </a:buClr>
              <a:buSzPct val="100000"/>
              <a:buNone/>
              <a:defRPr i="1" sz="3000">
                <a:solidFill>
                  <a:schemeClr val="dk2"/>
                </a:solidFill>
              </a:defRPr>
            </a:lvl7pPr>
            <a:lvl8pPr lvl="7" rtl="0" algn="ctr">
              <a:spcBef>
                <a:spcPts val="0"/>
              </a:spcBef>
              <a:buClr>
                <a:schemeClr val="dk2"/>
              </a:buClr>
              <a:buSzPct val="100000"/>
              <a:buNone/>
              <a:defRPr i="1" sz="3000">
                <a:solidFill>
                  <a:schemeClr val="dk2"/>
                </a:solidFill>
              </a:defRPr>
            </a:lvl8pPr>
            <a:lvl9pPr lvl="8" rtl="0" algn="ctr">
              <a:spcBef>
                <a:spcPts val="0"/>
              </a:spcBef>
              <a:buClr>
                <a:schemeClr val="dk2"/>
              </a:buClr>
              <a:buSzPct val="100000"/>
              <a:buNone/>
              <a:defRPr i="1" sz="3000">
                <a:solidFill>
                  <a:schemeClr val="dk2"/>
                </a:solidFill>
              </a:defRPr>
            </a:lvl9pPr>
          </a:lstStyle>
          <a:p/>
        </p:txBody>
      </p:sp>
      <p:sp>
        <p:nvSpPr>
          <p:cNvPr id="119" name="Shape 119"/>
          <p:cNvSpPr txBox="1"/>
          <p:nvPr>
            <p:ph type="title"/>
          </p:nvPr>
        </p:nvSpPr>
        <p:spPr>
          <a:xfrm>
            <a:off x="209550" y="1620900"/>
            <a:ext cx="8791500" cy="1723500"/>
          </a:xfrm>
          <a:prstGeom prst="rect">
            <a:avLst/>
          </a:prstGeom>
        </p:spPr>
        <p:txBody>
          <a:bodyPr anchorCtr="0" anchor="ctr" bIns="91425" lIns="91425" rIns="91425" tIns="91425"/>
          <a:lstStyle>
            <a:lvl1pPr lvl="0" rtl="0" algn="ctr">
              <a:spcBef>
                <a:spcPts val="0"/>
              </a:spcBef>
              <a:buClr>
                <a:srgbClr val="FFFFFF"/>
              </a:buClr>
              <a:buSzPct val="100000"/>
              <a:defRPr sz="3000">
                <a:solidFill>
                  <a:srgbClr val="FFFFFF"/>
                </a:solidFill>
              </a:defRPr>
            </a:lvl1pPr>
            <a:lvl2pPr lvl="1" rtl="0" algn="ctr">
              <a:spcBef>
                <a:spcPts val="0"/>
              </a:spcBef>
              <a:buSzPct val="100000"/>
              <a:defRPr sz="3000"/>
            </a:lvl2pPr>
            <a:lvl3pPr lvl="2" rtl="0" algn="ctr">
              <a:spcBef>
                <a:spcPts val="0"/>
              </a:spcBef>
              <a:buSzPct val="100000"/>
              <a:defRPr sz="3000"/>
            </a:lvl3pPr>
            <a:lvl4pPr lvl="3" rtl="0" algn="ctr">
              <a:spcBef>
                <a:spcPts val="0"/>
              </a:spcBef>
              <a:buSzPct val="100000"/>
              <a:defRPr sz="3000"/>
            </a:lvl4pPr>
            <a:lvl5pPr lvl="4" rtl="0" algn="ctr">
              <a:spcBef>
                <a:spcPts val="0"/>
              </a:spcBef>
              <a:buSzPct val="100000"/>
              <a:defRPr sz="3000"/>
            </a:lvl5pPr>
            <a:lvl6pPr lvl="5" rtl="0" algn="ctr">
              <a:spcBef>
                <a:spcPts val="0"/>
              </a:spcBef>
              <a:buSzPct val="100000"/>
              <a:defRPr sz="3000"/>
            </a:lvl6pPr>
            <a:lvl7pPr lvl="6" rtl="0" algn="ctr">
              <a:spcBef>
                <a:spcPts val="0"/>
              </a:spcBef>
              <a:buSzPct val="100000"/>
              <a:defRPr sz="3000"/>
            </a:lvl7pPr>
            <a:lvl8pPr lvl="7" rtl="0" algn="ctr">
              <a:spcBef>
                <a:spcPts val="0"/>
              </a:spcBef>
              <a:buSzPct val="100000"/>
              <a:defRPr sz="3000"/>
            </a:lvl8pPr>
            <a:lvl9pPr lvl="8" rtl="0" algn="ctr">
              <a:spcBef>
                <a:spcPts val="0"/>
              </a:spcBef>
              <a:buSzPct val="100000"/>
              <a:defRPr sz="3000"/>
            </a:lvl9pPr>
          </a:lstStyle>
          <a:p/>
        </p:txBody>
      </p:sp>
      <p:grpSp>
        <p:nvGrpSpPr>
          <p:cNvPr id="120" name="Shape 120"/>
          <p:cNvGrpSpPr/>
          <p:nvPr/>
        </p:nvGrpSpPr>
        <p:grpSpPr>
          <a:xfrm>
            <a:off x="4179600" y="906925"/>
            <a:ext cx="784800" cy="784800"/>
            <a:chOff x="4179600" y="906925"/>
            <a:chExt cx="784800" cy="784800"/>
          </a:xfrm>
        </p:grpSpPr>
        <p:sp>
          <p:nvSpPr>
            <p:cNvPr id="121" name="Shape 121"/>
            <p:cNvSpPr/>
            <p:nvPr/>
          </p:nvSpPr>
          <p:spPr>
            <a:xfrm>
              <a:off x="4179600" y="906925"/>
              <a:ext cx="784800" cy="784800"/>
            </a:xfrm>
            <a:prstGeom prst="ellipse">
              <a:avLst/>
            </a:prstGeom>
            <a:solidFill>
              <a:srgbClr val="51AE53"/>
            </a:solidFill>
            <a:ln>
              <a:noFill/>
            </a:ln>
          </p:spPr>
          <p:txBody>
            <a:bodyPr anchorCtr="0" anchor="ctr" bIns="91425" lIns="91425" rIns="91425" tIns="91425">
              <a:noAutofit/>
            </a:bodyPr>
            <a:lstStyle/>
            <a:p>
              <a:pPr lvl="0">
                <a:spcBef>
                  <a:spcPts val="0"/>
                </a:spcBef>
                <a:buNone/>
              </a:pPr>
              <a:r>
                <a:t/>
              </a:r>
              <a:endParaRPr/>
            </a:p>
          </p:txBody>
        </p:sp>
        <p:pic>
          <p:nvPicPr>
            <p:cNvPr descr="icon-quote.png" id="122" name="Shape 122"/>
            <p:cNvPicPr preferRelativeResize="0"/>
            <p:nvPr/>
          </p:nvPicPr>
          <p:blipFill>
            <a:blip r:embed="rId2">
              <a:alphaModFix/>
            </a:blip>
            <a:stretch>
              <a:fillRect/>
            </a:stretch>
          </p:blipFill>
          <p:spPr>
            <a:xfrm>
              <a:off x="4358367" y="1138034"/>
              <a:ext cx="405916" cy="322571"/>
            </a:xfrm>
            <a:prstGeom prst="rect">
              <a:avLst/>
            </a:prstGeom>
            <a:noFill/>
            <a:ln>
              <a:noFill/>
            </a:ln>
          </p:spPr>
        </p:pic>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_2">
    <p:spTree>
      <p:nvGrpSpPr>
        <p:cNvPr id="123" name="Shape 123"/>
        <p:cNvGrpSpPr/>
        <p:nvPr/>
      </p:nvGrpSpPr>
      <p:grpSpPr>
        <a:xfrm>
          <a:off x="0" y="0"/>
          <a:ext cx="0" cy="0"/>
          <a:chOff x="0" y="0"/>
          <a:chExt cx="0" cy="0"/>
        </a:xfrm>
      </p:grpSpPr>
      <p:sp>
        <p:nvSpPr>
          <p:cNvPr id="124" name="Shape 124"/>
          <p:cNvSpPr txBox="1"/>
          <p:nvPr>
            <p:ph type="ctrTitle"/>
          </p:nvPr>
        </p:nvSpPr>
        <p:spPr>
          <a:xfrm>
            <a:off x="311708" y="744575"/>
            <a:ext cx="8520600" cy="2052600"/>
          </a:xfrm>
          <a:prstGeom prst="rect">
            <a:avLst/>
          </a:prstGeom>
        </p:spPr>
        <p:txBody>
          <a:bodyPr anchorCtr="0" anchor="b" bIns="91425" lIns="91425" rIns="91425" tIns="91425"/>
          <a:lstStyle>
            <a:lvl1pPr lvl="0" rtl="0" algn="ctr">
              <a:spcBef>
                <a:spcPts val="0"/>
              </a:spcBef>
              <a:buSzPct val="100000"/>
              <a:defRPr sz="5200"/>
            </a:lvl1pPr>
            <a:lvl2pPr lvl="1" rtl="0" algn="ctr">
              <a:spcBef>
                <a:spcPts val="0"/>
              </a:spcBef>
              <a:buSzPct val="100000"/>
              <a:defRPr sz="5200"/>
            </a:lvl2pPr>
            <a:lvl3pPr lvl="2" rtl="0" algn="ctr">
              <a:spcBef>
                <a:spcPts val="0"/>
              </a:spcBef>
              <a:buSzPct val="100000"/>
              <a:defRPr sz="5200"/>
            </a:lvl3pPr>
            <a:lvl4pPr lvl="3" rtl="0" algn="ctr">
              <a:spcBef>
                <a:spcPts val="0"/>
              </a:spcBef>
              <a:buSzPct val="100000"/>
              <a:defRPr sz="5200"/>
            </a:lvl4pPr>
            <a:lvl5pPr lvl="4" rtl="0" algn="ctr">
              <a:spcBef>
                <a:spcPts val="0"/>
              </a:spcBef>
              <a:buSzPct val="100000"/>
              <a:defRPr sz="5200"/>
            </a:lvl5pPr>
            <a:lvl6pPr lvl="5" rtl="0" algn="ctr">
              <a:spcBef>
                <a:spcPts val="0"/>
              </a:spcBef>
              <a:buSzPct val="100000"/>
              <a:defRPr sz="5200"/>
            </a:lvl6pPr>
            <a:lvl7pPr lvl="6" rtl="0" algn="ctr">
              <a:spcBef>
                <a:spcPts val="0"/>
              </a:spcBef>
              <a:buSzPct val="100000"/>
              <a:defRPr sz="5200"/>
            </a:lvl7pPr>
            <a:lvl8pPr lvl="7" rtl="0" algn="ctr">
              <a:spcBef>
                <a:spcPts val="0"/>
              </a:spcBef>
              <a:buSzPct val="100000"/>
              <a:defRPr sz="5200"/>
            </a:lvl8pPr>
            <a:lvl9pPr lvl="8" rtl="0" algn="ctr">
              <a:spcBef>
                <a:spcPts val="0"/>
              </a:spcBef>
              <a:buSzPct val="100000"/>
              <a:defRPr sz="5200"/>
            </a:lvl9pPr>
          </a:lstStyle>
          <a:p/>
        </p:txBody>
      </p:sp>
      <p:sp>
        <p:nvSpPr>
          <p:cNvPr id="125" name="Shape 125"/>
          <p:cNvSpPr txBox="1"/>
          <p:nvPr>
            <p:ph idx="1" type="subTitle"/>
          </p:nvPr>
        </p:nvSpPr>
        <p:spPr>
          <a:xfrm>
            <a:off x="311700" y="2834125"/>
            <a:ext cx="8520600" cy="7926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800"/>
            </a:lvl1pPr>
            <a:lvl2pPr lvl="1" rtl="0" algn="ctr">
              <a:lnSpc>
                <a:spcPct val="100000"/>
              </a:lnSpc>
              <a:spcBef>
                <a:spcPts val="0"/>
              </a:spcBef>
              <a:spcAft>
                <a:spcPts val="0"/>
              </a:spcAft>
              <a:buSzPct val="100000"/>
              <a:buNone/>
              <a:defRPr sz="2800"/>
            </a:lvl2pPr>
            <a:lvl3pPr lvl="2" rtl="0" algn="ctr">
              <a:lnSpc>
                <a:spcPct val="100000"/>
              </a:lnSpc>
              <a:spcBef>
                <a:spcPts val="0"/>
              </a:spcBef>
              <a:spcAft>
                <a:spcPts val="0"/>
              </a:spcAft>
              <a:buSzPct val="100000"/>
              <a:buNone/>
              <a:defRPr sz="2800"/>
            </a:lvl3pPr>
            <a:lvl4pPr lvl="3" rtl="0" algn="ctr">
              <a:lnSpc>
                <a:spcPct val="100000"/>
              </a:lnSpc>
              <a:spcBef>
                <a:spcPts val="0"/>
              </a:spcBef>
              <a:spcAft>
                <a:spcPts val="0"/>
              </a:spcAft>
              <a:buSzPct val="100000"/>
              <a:buNone/>
              <a:defRPr sz="2800"/>
            </a:lvl4pPr>
            <a:lvl5pPr lvl="4" rtl="0" algn="ctr">
              <a:lnSpc>
                <a:spcPct val="100000"/>
              </a:lnSpc>
              <a:spcBef>
                <a:spcPts val="0"/>
              </a:spcBef>
              <a:spcAft>
                <a:spcPts val="0"/>
              </a:spcAft>
              <a:buSzPct val="100000"/>
              <a:buNone/>
              <a:defRPr sz="2800"/>
            </a:lvl5pPr>
            <a:lvl6pPr lvl="5" rtl="0" algn="ctr">
              <a:lnSpc>
                <a:spcPct val="100000"/>
              </a:lnSpc>
              <a:spcBef>
                <a:spcPts val="0"/>
              </a:spcBef>
              <a:spcAft>
                <a:spcPts val="0"/>
              </a:spcAft>
              <a:buSzPct val="100000"/>
              <a:buNone/>
              <a:defRPr sz="2800"/>
            </a:lvl6pPr>
            <a:lvl7pPr lvl="6" rtl="0" algn="ctr">
              <a:lnSpc>
                <a:spcPct val="100000"/>
              </a:lnSpc>
              <a:spcBef>
                <a:spcPts val="0"/>
              </a:spcBef>
              <a:spcAft>
                <a:spcPts val="0"/>
              </a:spcAft>
              <a:buSzPct val="100000"/>
              <a:buNone/>
              <a:defRPr sz="2800"/>
            </a:lvl7pPr>
            <a:lvl8pPr lvl="7" rtl="0" algn="ctr">
              <a:lnSpc>
                <a:spcPct val="100000"/>
              </a:lnSpc>
              <a:spcBef>
                <a:spcPts val="0"/>
              </a:spcBef>
              <a:spcAft>
                <a:spcPts val="0"/>
              </a:spcAft>
              <a:buSzPct val="100000"/>
              <a:buNone/>
              <a:defRPr sz="2800"/>
            </a:lvl8pPr>
            <a:lvl9pPr lvl="8" rtl="0" algn="ctr">
              <a:lnSpc>
                <a:spcPct val="100000"/>
              </a:lnSpc>
              <a:spcBef>
                <a:spcPts val="0"/>
              </a:spcBef>
              <a:spcAft>
                <a:spcPts val="0"/>
              </a:spcAft>
              <a:buSzPct val="100000"/>
              <a:buNone/>
              <a:defRPr sz="28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body 1">
    <p:spTree>
      <p:nvGrpSpPr>
        <p:cNvPr id="126" name="Shape 126"/>
        <p:cNvGrpSpPr/>
        <p:nvPr/>
      </p:nvGrpSpPr>
      <p:grpSpPr>
        <a:xfrm>
          <a:off x="0" y="0"/>
          <a:ext cx="0" cy="0"/>
          <a:chOff x="0" y="0"/>
          <a:chExt cx="0" cy="0"/>
        </a:xfrm>
      </p:grpSpPr>
      <p:sp>
        <p:nvSpPr>
          <p:cNvPr id="127" name="Shape 127"/>
          <p:cNvSpPr txBox="1"/>
          <p:nvPr>
            <p:ph type="title"/>
          </p:nvPr>
        </p:nvSpPr>
        <p:spPr>
          <a:xfrm>
            <a:off x="211343" y="335462"/>
            <a:ext cx="8431800" cy="473400"/>
          </a:xfrm>
          <a:prstGeom prst="rect">
            <a:avLst/>
          </a:prstGeom>
          <a:noFill/>
          <a:ln>
            <a:noFill/>
          </a:ln>
        </p:spPr>
        <p:txBody>
          <a:bodyPr anchorCtr="0" anchor="t" bIns="91425" lIns="91425" rIns="91425" tIns="91425"/>
          <a:lstStyle>
            <a:lvl1pPr lvl="0" rtl="0" algn="l">
              <a:spcBef>
                <a:spcPts val="0"/>
              </a:spcBef>
              <a:buClr>
                <a:schemeClr val="lt2"/>
              </a:buClr>
              <a:buSzPct val="100000"/>
              <a:buFont typeface="Roboto"/>
              <a:buNone/>
              <a:defRPr sz="2400">
                <a:solidFill>
                  <a:schemeClr val="lt2"/>
                </a:solidFill>
                <a:latin typeface="Roboto"/>
                <a:ea typeface="Roboto"/>
                <a:cs typeface="Roboto"/>
                <a:sym typeface="Roboto"/>
              </a:defRPr>
            </a:lvl1pPr>
            <a:lvl2pPr lvl="1" rtl="0">
              <a:spcBef>
                <a:spcPts val="0"/>
              </a:spcBef>
              <a:buClr>
                <a:schemeClr val="lt2"/>
              </a:buClr>
              <a:buFont typeface="Roboto"/>
              <a:defRPr>
                <a:solidFill>
                  <a:schemeClr val="lt2"/>
                </a:solidFill>
                <a:latin typeface="Roboto"/>
                <a:ea typeface="Roboto"/>
                <a:cs typeface="Roboto"/>
                <a:sym typeface="Roboto"/>
              </a:defRPr>
            </a:lvl2pPr>
            <a:lvl3pPr lvl="2" rtl="0">
              <a:spcBef>
                <a:spcPts val="0"/>
              </a:spcBef>
              <a:buClr>
                <a:schemeClr val="lt2"/>
              </a:buClr>
              <a:buFont typeface="Roboto"/>
              <a:defRPr>
                <a:solidFill>
                  <a:schemeClr val="lt2"/>
                </a:solidFill>
                <a:latin typeface="Roboto"/>
                <a:ea typeface="Roboto"/>
                <a:cs typeface="Roboto"/>
                <a:sym typeface="Roboto"/>
              </a:defRPr>
            </a:lvl3pPr>
            <a:lvl4pPr lvl="3" rtl="0">
              <a:spcBef>
                <a:spcPts val="0"/>
              </a:spcBef>
              <a:buClr>
                <a:schemeClr val="lt2"/>
              </a:buClr>
              <a:buFont typeface="Roboto"/>
              <a:defRPr>
                <a:solidFill>
                  <a:schemeClr val="lt2"/>
                </a:solidFill>
                <a:latin typeface="Roboto"/>
                <a:ea typeface="Roboto"/>
                <a:cs typeface="Roboto"/>
                <a:sym typeface="Roboto"/>
              </a:defRPr>
            </a:lvl4pPr>
            <a:lvl5pPr lvl="4" rtl="0">
              <a:spcBef>
                <a:spcPts val="0"/>
              </a:spcBef>
              <a:buClr>
                <a:schemeClr val="lt2"/>
              </a:buClr>
              <a:buFont typeface="Roboto"/>
              <a:defRPr>
                <a:solidFill>
                  <a:schemeClr val="lt2"/>
                </a:solidFill>
                <a:latin typeface="Roboto"/>
                <a:ea typeface="Roboto"/>
                <a:cs typeface="Roboto"/>
                <a:sym typeface="Roboto"/>
              </a:defRPr>
            </a:lvl5pPr>
            <a:lvl6pPr lvl="5" rtl="0">
              <a:spcBef>
                <a:spcPts val="0"/>
              </a:spcBef>
              <a:buClr>
                <a:schemeClr val="lt2"/>
              </a:buClr>
              <a:buFont typeface="Roboto"/>
              <a:defRPr>
                <a:solidFill>
                  <a:schemeClr val="lt2"/>
                </a:solidFill>
                <a:latin typeface="Roboto"/>
                <a:ea typeface="Roboto"/>
                <a:cs typeface="Roboto"/>
                <a:sym typeface="Roboto"/>
              </a:defRPr>
            </a:lvl6pPr>
            <a:lvl7pPr lvl="6" rtl="0">
              <a:spcBef>
                <a:spcPts val="0"/>
              </a:spcBef>
              <a:buClr>
                <a:schemeClr val="lt2"/>
              </a:buClr>
              <a:buFont typeface="Roboto"/>
              <a:defRPr>
                <a:solidFill>
                  <a:schemeClr val="lt2"/>
                </a:solidFill>
                <a:latin typeface="Roboto"/>
                <a:ea typeface="Roboto"/>
                <a:cs typeface="Roboto"/>
                <a:sym typeface="Roboto"/>
              </a:defRPr>
            </a:lvl7pPr>
            <a:lvl8pPr lvl="7" rtl="0">
              <a:spcBef>
                <a:spcPts val="0"/>
              </a:spcBef>
              <a:buClr>
                <a:schemeClr val="lt2"/>
              </a:buClr>
              <a:buFont typeface="Roboto"/>
              <a:defRPr>
                <a:solidFill>
                  <a:schemeClr val="lt2"/>
                </a:solidFill>
                <a:latin typeface="Roboto"/>
                <a:ea typeface="Roboto"/>
                <a:cs typeface="Roboto"/>
                <a:sym typeface="Roboto"/>
              </a:defRPr>
            </a:lvl8pPr>
            <a:lvl9pPr lvl="8" rtl="0">
              <a:spcBef>
                <a:spcPts val="0"/>
              </a:spcBef>
              <a:buClr>
                <a:schemeClr val="lt2"/>
              </a:buClr>
              <a:buFont typeface="Roboto"/>
              <a:defRPr>
                <a:solidFill>
                  <a:schemeClr val="lt2"/>
                </a:solidFill>
                <a:latin typeface="Roboto"/>
                <a:ea typeface="Roboto"/>
                <a:cs typeface="Roboto"/>
                <a:sym typeface="Roboto"/>
              </a:defRPr>
            </a:lvl9pPr>
          </a:lstStyle>
          <a:p/>
        </p:txBody>
      </p:sp>
      <p:sp>
        <p:nvSpPr>
          <p:cNvPr id="128" name="Shape 128"/>
          <p:cNvSpPr txBox="1"/>
          <p:nvPr>
            <p:ph idx="1" type="body"/>
          </p:nvPr>
        </p:nvSpPr>
        <p:spPr>
          <a:xfrm>
            <a:off x="102794" y="1009125"/>
            <a:ext cx="8431800" cy="3394500"/>
          </a:xfrm>
          <a:prstGeom prst="rect">
            <a:avLst/>
          </a:prstGeom>
          <a:noFill/>
          <a:ln>
            <a:noFill/>
          </a:ln>
        </p:spPr>
        <p:txBody>
          <a:bodyPr anchorCtr="0" anchor="t" bIns="91425" lIns="91425" rIns="91425" tIns="91425"/>
          <a:lstStyle>
            <a:lvl1pPr indent="-63500" lvl="0" marL="177800" rtl="0" algn="l">
              <a:spcBef>
                <a:spcPts val="400"/>
              </a:spcBef>
              <a:buClr>
                <a:schemeClr val="lt2"/>
              </a:buClr>
              <a:buSzPct val="100000"/>
              <a:buFont typeface="Roboto"/>
              <a:buChar char="•"/>
              <a:defRPr sz="1800">
                <a:solidFill>
                  <a:schemeClr val="lt2"/>
                </a:solidFill>
                <a:latin typeface="Roboto"/>
                <a:ea typeface="Roboto"/>
                <a:cs typeface="Roboto"/>
                <a:sym typeface="Roboto"/>
              </a:defRPr>
            </a:lvl1pPr>
            <a:lvl2pPr indent="-114300" lvl="1" marL="368300" rtl="0" algn="l">
              <a:spcBef>
                <a:spcPts val="300"/>
              </a:spcBef>
              <a:buClr>
                <a:schemeClr val="lt2"/>
              </a:buClr>
              <a:buSzPct val="100000"/>
              <a:buFont typeface="Roboto"/>
              <a:buChar char="–"/>
              <a:defRPr sz="1800">
                <a:solidFill>
                  <a:schemeClr val="lt2"/>
                </a:solidFill>
                <a:latin typeface="Roboto"/>
                <a:ea typeface="Roboto"/>
                <a:cs typeface="Roboto"/>
                <a:sym typeface="Roboto"/>
              </a:defRPr>
            </a:lvl2pPr>
            <a:lvl3pPr indent="-76200" lvl="2" marL="508000" rtl="0" algn="l">
              <a:spcBef>
                <a:spcPts val="300"/>
              </a:spcBef>
              <a:buClr>
                <a:schemeClr val="lt2"/>
              </a:buClr>
              <a:buSzPct val="100000"/>
              <a:buFont typeface="Roboto"/>
              <a:buChar char="•"/>
              <a:defRPr sz="1600">
                <a:solidFill>
                  <a:schemeClr val="lt2"/>
                </a:solidFill>
                <a:latin typeface="Roboto"/>
                <a:ea typeface="Roboto"/>
                <a:cs typeface="Roboto"/>
                <a:sym typeface="Roboto"/>
              </a:defRPr>
            </a:lvl3pPr>
            <a:lvl4pPr indent="-101600" lvl="3" marL="673100" rtl="0" algn="l">
              <a:spcBef>
                <a:spcPts val="200"/>
              </a:spcBef>
              <a:buClr>
                <a:schemeClr val="lt2"/>
              </a:buClr>
              <a:buSzPct val="100000"/>
              <a:buFont typeface="Roboto"/>
              <a:buChar char="–"/>
              <a:defRPr sz="1600">
                <a:solidFill>
                  <a:schemeClr val="lt2"/>
                </a:solidFill>
                <a:latin typeface="Roboto"/>
                <a:ea typeface="Roboto"/>
                <a:cs typeface="Roboto"/>
                <a:sym typeface="Roboto"/>
              </a:defRPr>
            </a:lvl4pPr>
            <a:lvl5pPr indent="-76200" lvl="4" marL="787400" rtl="0" algn="l">
              <a:spcBef>
                <a:spcPts val="200"/>
              </a:spcBef>
              <a:buClr>
                <a:schemeClr val="lt2"/>
              </a:buClr>
              <a:buFont typeface="Roboto"/>
              <a:buChar char="»"/>
              <a:defRPr>
                <a:solidFill>
                  <a:schemeClr val="lt2"/>
                </a:solidFill>
                <a:latin typeface="Roboto"/>
                <a:ea typeface="Roboto"/>
                <a:cs typeface="Roboto"/>
                <a:sym typeface="Roboto"/>
              </a:defRPr>
            </a:lvl5pPr>
            <a:lvl6pPr indent="-101600" lvl="5" marL="2514600" rtl="0" algn="l">
              <a:spcBef>
                <a:spcPts val="400"/>
              </a:spcBef>
              <a:buClr>
                <a:schemeClr val="lt2"/>
              </a:buClr>
              <a:buFont typeface="Roboto"/>
              <a:buChar char="•"/>
              <a:defRPr>
                <a:solidFill>
                  <a:schemeClr val="lt2"/>
                </a:solidFill>
                <a:latin typeface="Roboto"/>
                <a:ea typeface="Roboto"/>
                <a:cs typeface="Roboto"/>
                <a:sym typeface="Roboto"/>
              </a:defRPr>
            </a:lvl6pPr>
            <a:lvl7pPr indent="-101600" lvl="6" marL="2971800" rtl="0" algn="l">
              <a:spcBef>
                <a:spcPts val="400"/>
              </a:spcBef>
              <a:buClr>
                <a:schemeClr val="lt2"/>
              </a:buClr>
              <a:buSzPct val="100000"/>
              <a:buFont typeface="Roboto"/>
              <a:buChar char="•"/>
              <a:defRPr sz="1200">
                <a:solidFill>
                  <a:schemeClr val="lt2"/>
                </a:solidFill>
                <a:latin typeface="Roboto"/>
                <a:ea typeface="Roboto"/>
                <a:cs typeface="Roboto"/>
                <a:sym typeface="Roboto"/>
              </a:defRPr>
            </a:lvl7pPr>
            <a:lvl8pPr indent="-101600" lvl="7" marL="3429000" rtl="0" algn="l">
              <a:spcBef>
                <a:spcPts val="400"/>
              </a:spcBef>
              <a:buClr>
                <a:schemeClr val="lt2"/>
              </a:buClr>
              <a:buSzPct val="100000"/>
              <a:buFont typeface="Roboto"/>
              <a:buChar char="•"/>
              <a:defRPr sz="1200">
                <a:solidFill>
                  <a:schemeClr val="lt2"/>
                </a:solidFill>
                <a:latin typeface="Roboto"/>
                <a:ea typeface="Roboto"/>
                <a:cs typeface="Roboto"/>
                <a:sym typeface="Roboto"/>
              </a:defRPr>
            </a:lvl8pPr>
            <a:lvl9pPr indent="-101600" lvl="8" marL="3886200" rtl="0" algn="l">
              <a:spcBef>
                <a:spcPts val="400"/>
              </a:spcBef>
              <a:buClr>
                <a:schemeClr val="lt2"/>
              </a:buClr>
              <a:buSzPct val="100000"/>
              <a:buFont typeface="Roboto"/>
              <a:buChar char="•"/>
              <a:defRPr sz="1100">
                <a:solidFill>
                  <a:schemeClr val="lt2"/>
                </a:solidFill>
                <a:latin typeface="Roboto"/>
                <a:ea typeface="Roboto"/>
                <a:cs typeface="Roboto"/>
                <a:sym typeface="Roboto"/>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x">
    <p:spTree>
      <p:nvGrpSpPr>
        <p:cNvPr id="130" name="Shape 130"/>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x">
    <p:spTree>
      <p:nvGrpSpPr>
        <p:cNvPr id="134" name="Shape 134"/>
        <p:cNvGrpSpPr/>
        <p:nvPr/>
      </p:nvGrpSpPr>
      <p:grpSpPr>
        <a:xfrm>
          <a:off x="0" y="0"/>
          <a:ext cx="0" cy="0"/>
          <a:chOff x="0" y="0"/>
          <a:chExt cx="0" cy="0"/>
        </a:xfrm>
      </p:grpSpPr>
      <p:sp>
        <p:nvSpPr>
          <p:cNvPr id="135" name="Shape 135"/>
          <p:cNvSpPr txBox="1"/>
          <p:nvPr>
            <p:ph type="title"/>
          </p:nvPr>
        </p:nvSpPr>
        <p:spPr>
          <a:xfrm>
            <a:off x="685800" y="7"/>
            <a:ext cx="7772400" cy="2507400"/>
          </a:xfrm>
          <a:prstGeom prst="rect">
            <a:avLst/>
          </a:prstGeom>
          <a:noFill/>
          <a:ln>
            <a:noFill/>
          </a:ln>
        </p:spPr>
        <p:txBody>
          <a:bodyPr anchorCtr="0" anchor="b" bIns="91425" lIns="91425" rIns="91425" tIns="91425"/>
          <a:lstStyle>
            <a:lvl1pPr lvl="0" rtl="0" algn="ctr">
              <a:lnSpc>
                <a:spcPct val="100000"/>
              </a:lnSpc>
              <a:spcBef>
                <a:spcPts val="0"/>
              </a:spcBef>
              <a:spcAft>
                <a:spcPts val="0"/>
              </a:spcAft>
              <a:defRPr/>
            </a:lvl1pPr>
            <a:lvl2pPr lvl="1" rtl="0" algn="ctr">
              <a:lnSpc>
                <a:spcPct val="100000"/>
              </a:lnSpc>
              <a:spcBef>
                <a:spcPts val="0"/>
              </a:spcBef>
              <a:spcAft>
                <a:spcPts val="0"/>
              </a:spcAft>
              <a:defRPr/>
            </a:lvl2pPr>
            <a:lvl3pPr lvl="2" rtl="0" algn="ctr">
              <a:lnSpc>
                <a:spcPct val="100000"/>
              </a:lnSpc>
              <a:spcBef>
                <a:spcPts val="0"/>
              </a:spcBef>
              <a:spcAft>
                <a:spcPts val="0"/>
              </a:spcAft>
              <a:defRPr/>
            </a:lvl3pPr>
            <a:lvl4pPr lvl="3" rtl="0" algn="ctr">
              <a:lnSpc>
                <a:spcPct val="100000"/>
              </a:lnSpc>
              <a:spcBef>
                <a:spcPts val="0"/>
              </a:spcBef>
              <a:spcAft>
                <a:spcPts val="0"/>
              </a:spcAft>
              <a:defRPr/>
            </a:lvl4pPr>
            <a:lvl5pPr lvl="4" rtl="0" algn="ctr">
              <a:lnSpc>
                <a:spcPct val="100000"/>
              </a:lnSpc>
              <a:spcBef>
                <a:spcPts val="0"/>
              </a:spcBef>
              <a:spcAft>
                <a:spcPts val="0"/>
              </a:spcAft>
              <a:defRPr/>
            </a:lvl5pPr>
            <a:lvl6pPr lvl="5" rtl="0" algn="ctr">
              <a:lnSpc>
                <a:spcPct val="100000"/>
              </a:lnSpc>
              <a:spcBef>
                <a:spcPts val="0"/>
              </a:spcBef>
              <a:spcAft>
                <a:spcPts val="0"/>
              </a:spcAft>
              <a:defRPr/>
            </a:lvl6pPr>
            <a:lvl7pPr lvl="6" rtl="0" algn="ctr">
              <a:lnSpc>
                <a:spcPct val="100000"/>
              </a:lnSpc>
              <a:spcBef>
                <a:spcPts val="0"/>
              </a:spcBef>
              <a:spcAft>
                <a:spcPts val="0"/>
              </a:spcAft>
              <a:defRPr/>
            </a:lvl7pPr>
            <a:lvl8pPr lvl="7" rtl="0" algn="ctr">
              <a:lnSpc>
                <a:spcPct val="100000"/>
              </a:lnSpc>
              <a:spcBef>
                <a:spcPts val="0"/>
              </a:spcBef>
              <a:spcAft>
                <a:spcPts val="0"/>
              </a:spcAft>
              <a:defRPr/>
            </a:lvl8pPr>
            <a:lvl9pPr lvl="8" rtl="0" algn="ctr">
              <a:lnSpc>
                <a:spcPct val="100000"/>
              </a:lnSpc>
              <a:spcBef>
                <a:spcPts val="0"/>
              </a:spcBef>
              <a:spcAft>
                <a:spcPts val="0"/>
              </a:spcAft>
              <a:defRPr/>
            </a:lvl9pPr>
          </a:lstStyle>
          <a:p/>
        </p:txBody>
      </p:sp>
      <p:sp>
        <p:nvSpPr>
          <p:cNvPr id="136" name="Shape 136"/>
          <p:cNvSpPr txBox="1"/>
          <p:nvPr>
            <p:ph idx="1" type="body"/>
          </p:nvPr>
        </p:nvSpPr>
        <p:spPr>
          <a:xfrm>
            <a:off x="685800" y="2514600"/>
            <a:ext cx="7772400" cy="2628900"/>
          </a:xfrm>
          <a:prstGeom prst="rect">
            <a:avLst/>
          </a:prstGeom>
          <a:noFill/>
          <a:ln>
            <a:noFill/>
          </a:ln>
        </p:spPr>
        <p:txBody>
          <a:bodyPr anchorCtr="0" anchor="t" bIns="91425" lIns="91425" rIns="91425" tIns="91425"/>
          <a:lstStyle>
            <a:lvl1pPr lvl="0" rtl="0" algn="ctr">
              <a:lnSpc>
                <a:spcPct val="100000"/>
              </a:lnSpc>
              <a:spcBef>
                <a:spcPts val="300"/>
              </a:spcBef>
              <a:spcAft>
                <a:spcPts val="0"/>
              </a:spcAft>
              <a:defRPr/>
            </a:lvl1pPr>
            <a:lvl2pPr indent="-12543" lvl="1" marL="368143" rtl="0" algn="ctr">
              <a:lnSpc>
                <a:spcPct val="100000"/>
              </a:lnSpc>
              <a:spcBef>
                <a:spcPts val="600"/>
              </a:spcBef>
              <a:spcAft>
                <a:spcPts val="0"/>
              </a:spcAft>
              <a:defRPr/>
            </a:lvl2pPr>
            <a:lvl3pPr indent="-12349" lvl="2" marL="825149" rtl="0" algn="ctr">
              <a:lnSpc>
                <a:spcPct val="100000"/>
              </a:lnSpc>
              <a:spcBef>
                <a:spcPts val="600"/>
              </a:spcBef>
              <a:spcAft>
                <a:spcPts val="0"/>
              </a:spcAft>
              <a:defRPr/>
            </a:lvl3pPr>
            <a:lvl4pPr indent="-12156" lvl="3" marL="1282156" rtl="0" algn="ctr">
              <a:lnSpc>
                <a:spcPct val="100000"/>
              </a:lnSpc>
              <a:spcBef>
                <a:spcPts val="600"/>
              </a:spcBef>
              <a:spcAft>
                <a:spcPts val="0"/>
              </a:spcAft>
              <a:defRPr/>
            </a:lvl4pPr>
            <a:lvl5pPr indent="-11963" lvl="4" marL="1739163" rtl="0" algn="ctr">
              <a:lnSpc>
                <a:spcPct val="100000"/>
              </a:lnSpc>
              <a:spcBef>
                <a:spcPts val="600"/>
              </a:spcBef>
              <a:spcAft>
                <a:spcPts val="0"/>
              </a:spcAft>
              <a:defRPr/>
            </a:lvl5pPr>
            <a:lvl6pPr indent="-11767" lvl="5" marL="2196168" rtl="0" algn="ctr">
              <a:lnSpc>
                <a:spcPct val="100000"/>
              </a:lnSpc>
              <a:spcBef>
                <a:spcPts val="600"/>
              </a:spcBef>
              <a:spcAft>
                <a:spcPts val="0"/>
              </a:spcAft>
              <a:defRPr/>
            </a:lvl6pPr>
            <a:lvl7pPr indent="-11574" lvl="6" marL="2653174" rtl="0" algn="ctr">
              <a:lnSpc>
                <a:spcPct val="100000"/>
              </a:lnSpc>
              <a:spcBef>
                <a:spcPts val="600"/>
              </a:spcBef>
              <a:spcAft>
                <a:spcPts val="0"/>
              </a:spcAft>
              <a:defRPr/>
            </a:lvl7pPr>
            <a:lvl8pPr indent="-11381" lvl="7" marL="3110181" rtl="0" algn="ctr">
              <a:lnSpc>
                <a:spcPct val="100000"/>
              </a:lnSpc>
              <a:spcBef>
                <a:spcPts val="600"/>
              </a:spcBef>
              <a:spcAft>
                <a:spcPts val="0"/>
              </a:spcAft>
              <a:defRPr/>
            </a:lvl8pPr>
            <a:lvl9pPr indent="-11187" lvl="8" marL="3567187" rtl="0" algn="ctr">
              <a:lnSpc>
                <a:spcPct val="100000"/>
              </a:lnSpc>
              <a:spcBef>
                <a:spcPts val="600"/>
              </a:spcBef>
              <a:spcAft>
                <a:spcPts val="0"/>
              </a:spcAf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599" cy="5726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599"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1_tx">
    <p:bg>
      <p:bgPr>
        <a:solidFill>
          <a:schemeClr val="lt1"/>
        </a:solidFill>
      </p:bgPr>
    </p:bg>
    <p:spTree>
      <p:nvGrpSpPr>
        <p:cNvPr id="137" name="Shape 137"/>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44" name="Shape 144"/>
        <p:cNvGrpSpPr/>
        <p:nvPr/>
      </p:nvGrpSpPr>
      <p:grpSpPr>
        <a:xfrm>
          <a:off x="0" y="0"/>
          <a:ext cx="0" cy="0"/>
          <a:chOff x="0" y="0"/>
          <a:chExt cx="0" cy="0"/>
        </a:xfrm>
      </p:grpSpPr>
      <p:sp>
        <p:nvSpPr>
          <p:cNvPr id="145" name="Shape 145"/>
          <p:cNvSpPr txBox="1"/>
          <p:nvPr>
            <p:ph type="ctrTitle"/>
          </p:nvPr>
        </p:nvSpPr>
        <p:spPr>
          <a:xfrm>
            <a:off x="180974" y="3050192"/>
            <a:ext cx="7772400" cy="1159800"/>
          </a:xfrm>
          <a:prstGeom prst="rect">
            <a:avLst/>
          </a:prstGeom>
        </p:spPr>
        <p:txBody>
          <a:bodyPr anchorCtr="0" anchor="b" bIns="91425" lIns="91425" rIns="91425" tIns="91425"/>
          <a:lstStyle>
            <a:lvl1pPr lvl="0" rtl="0">
              <a:spcBef>
                <a:spcPts val="0"/>
              </a:spcBef>
              <a:buClr>
                <a:schemeClr val="dk2"/>
              </a:buClr>
              <a:buSzPct val="100000"/>
              <a:defRPr sz="4800">
                <a:solidFill>
                  <a:schemeClr val="dk2"/>
                </a:solidFill>
              </a:defRPr>
            </a:lvl1pPr>
            <a:lvl2pPr lvl="1" rtl="0" algn="ctr">
              <a:spcBef>
                <a:spcPts val="0"/>
              </a:spcBef>
              <a:buSzPct val="100000"/>
              <a:defRPr sz="4800"/>
            </a:lvl2pPr>
            <a:lvl3pPr lvl="2" rtl="0" algn="ctr">
              <a:spcBef>
                <a:spcPts val="0"/>
              </a:spcBef>
              <a:buSzPct val="100000"/>
              <a:defRPr sz="4800"/>
            </a:lvl3pPr>
            <a:lvl4pPr lvl="3" rtl="0" algn="ctr">
              <a:spcBef>
                <a:spcPts val="0"/>
              </a:spcBef>
              <a:buSzPct val="100000"/>
              <a:defRPr sz="4800"/>
            </a:lvl4pPr>
            <a:lvl5pPr lvl="4" rtl="0" algn="ctr">
              <a:spcBef>
                <a:spcPts val="0"/>
              </a:spcBef>
              <a:buSzPct val="100000"/>
              <a:defRPr sz="4800"/>
            </a:lvl5pPr>
            <a:lvl6pPr lvl="5" rtl="0" algn="ctr">
              <a:spcBef>
                <a:spcPts val="0"/>
              </a:spcBef>
              <a:buSzPct val="100000"/>
              <a:defRPr sz="4800"/>
            </a:lvl6pPr>
            <a:lvl7pPr lvl="6" rtl="0" algn="ctr">
              <a:spcBef>
                <a:spcPts val="0"/>
              </a:spcBef>
              <a:buSzPct val="100000"/>
              <a:defRPr sz="4800"/>
            </a:lvl7pPr>
            <a:lvl8pPr lvl="7" rtl="0" algn="ctr">
              <a:spcBef>
                <a:spcPts val="0"/>
              </a:spcBef>
              <a:buSzPct val="100000"/>
              <a:defRPr sz="4800"/>
            </a:lvl8pPr>
            <a:lvl9pPr lvl="8" rtl="0" algn="ctr">
              <a:spcBef>
                <a:spcPts val="0"/>
              </a:spcBef>
              <a:buSzPct val="100000"/>
              <a:defRPr sz="4800"/>
            </a:lvl9pPr>
          </a:lstStyle>
          <a:p/>
        </p:txBody>
      </p:sp>
      <p:sp>
        <p:nvSpPr>
          <p:cNvPr id="146" name="Shape 146"/>
          <p:cNvSpPr txBox="1"/>
          <p:nvPr>
            <p:ph idx="1" type="subTitle"/>
          </p:nvPr>
        </p:nvSpPr>
        <p:spPr>
          <a:xfrm>
            <a:off x="180974" y="4078303"/>
            <a:ext cx="7772400" cy="784800"/>
          </a:xfrm>
          <a:prstGeom prst="rect">
            <a:avLst/>
          </a:prstGeom>
        </p:spPr>
        <p:txBody>
          <a:bodyPr anchorCtr="0" anchor="t" bIns="91425" lIns="91425" rIns="91425" tIns="91425"/>
          <a:lstStyle>
            <a:lvl1pPr lvl="0" rtl="0">
              <a:spcBef>
                <a:spcPts val="0"/>
              </a:spcBef>
              <a:buClr>
                <a:schemeClr val="dk2"/>
              </a:buClr>
              <a:buSzPct val="100000"/>
              <a:buNone/>
              <a:defRPr sz="1800">
                <a:solidFill>
                  <a:schemeClr val="dk2"/>
                </a:solidFill>
              </a:defRPr>
            </a:lvl1pPr>
            <a:lvl2pPr lvl="1" rtl="0" algn="ctr">
              <a:spcBef>
                <a:spcPts val="0"/>
              </a:spcBef>
              <a:buClr>
                <a:schemeClr val="dk2"/>
              </a:buClr>
              <a:buSzPct val="100000"/>
              <a:buNone/>
              <a:defRPr sz="3000">
                <a:solidFill>
                  <a:schemeClr val="dk2"/>
                </a:solidFill>
              </a:defRPr>
            </a:lvl2pPr>
            <a:lvl3pPr lvl="2" rtl="0" algn="ctr">
              <a:spcBef>
                <a:spcPts val="0"/>
              </a:spcBef>
              <a:buClr>
                <a:schemeClr val="dk2"/>
              </a:buClr>
              <a:buSzPct val="100000"/>
              <a:buNone/>
              <a:defRPr sz="3000">
                <a:solidFill>
                  <a:schemeClr val="dk2"/>
                </a:solidFill>
              </a:defRPr>
            </a:lvl3pPr>
            <a:lvl4pPr lvl="3" rtl="0" algn="ctr">
              <a:spcBef>
                <a:spcPts val="0"/>
              </a:spcBef>
              <a:buClr>
                <a:schemeClr val="dk2"/>
              </a:buClr>
              <a:buSzPct val="100000"/>
              <a:buNone/>
              <a:defRPr sz="3000">
                <a:solidFill>
                  <a:schemeClr val="dk2"/>
                </a:solidFill>
              </a:defRPr>
            </a:lvl4pPr>
            <a:lvl5pPr lvl="4" rtl="0" algn="ctr">
              <a:spcBef>
                <a:spcPts val="0"/>
              </a:spcBef>
              <a:buClr>
                <a:schemeClr val="dk2"/>
              </a:buClr>
              <a:buSzPct val="100000"/>
              <a:buNone/>
              <a:defRPr sz="3000">
                <a:solidFill>
                  <a:schemeClr val="dk2"/>
                </a:solidFill>
              </a:defRPr>
            </a:lvl5pPr>
            <a:lvl6pPr lvl="5" rtl="0" algn="ctr">
              <a:spcBef>
                <a:spcPts val="0"/>
              </a:spcBef>
              <a:buClr>
                <a:schemeClr val="dk2"/>
              </a:buClr>
              <a:buSzPct val="100000"/>
              <a:buNone/>
              <a:defRPr sz="3000">
                <a:solidFill>
                  <a:schemeClr val="dk2"/>
                </a:solidFill>
              </a:defRPr>
            </a:lvl6pPr>
            <a:lvl7pPr lvl="6" rtl="0" algn="ctr">
              <a:spcBef>
                <a:spcPts val="0"/>
              </a:spcBef>
              <a:buClr>
                <a:schemeClr val="dk2"/>
              </a:buClr>
              <a:buSzPct val="100000"/>
              <a:buNone/>
              <a:defRPr sz="3000">
                <a:solidFill>
                  <a:schemeClr val="dk2"/>
                </a:solidFill>
              </a:defRPr>
            </a:lvl7pPr>
            <a:lvl8pPr lvl="7" rtl="0" algn="ctr">
              <a:spcBef>
                <a:spcPts val="0"/>
              </a:spcBef>
              <a:buClr>
                <a:schemeClr val="dk2"/>
              </a:buClr>
              <a:buSzPct val="100000"/>
              <a:buNone/>
              <a:defRPr sz="3000">
                <a:solidFill>
                  <a:schemeClr val="dk2"/>
                </a:solidFill>
              </a:defRPr>
            </a:lvl8pPr>
            <a:lvl9pPr lvl="8" rtl="0" algn="ctr">
              <a:spcBef>
                <a:spcPts val="0"/>
              </a:spcBef>
              <a:buClr>
                <a:schemeClr val="dk2"/>
              </a:buClr>
              <a:buSzPct val="100000"/>
              <a:buNone/>
              <a:defRPr sz="3000">
                <a:solidFill>
                  <a:schemeClr val="dk2"/>
                </a:solidFill>
              </a:defRPr>
            </a:lvl9pPr>
          </a:lstStyle>
          <a:p/>
        </p:txBody>
      </p:sp>
      <p:sp>
        <p:nvSpPr>
          <p:cNvPr id="147" name="Shape 147"/>
          <p:cNvSpPr/>
          <p:nvPr/>
        </p:nvSpPr>
        <p:spPr>
          <a:xfrm>
            <a:off x="5746225" y="0"/>
            <a:ext cx="3424800" cy="10863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ub Title Slide 1 1">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Shape 149"/>
          <p:cNvSpPr txBox="1"/>
          <p:nvPr>
            <p:ph type="ctrTitle"/>
          </p:nvPr>
        </p:nvSpPr>
        <p:spPr>
          <a:xfrm>
            <a:off x="180974" y="3050192"/>
            <a:ext cx="7772400" cy="1159800"/>
          </a:xfrm>
          <a:prstGeom prst="rect">
            <a:avLst/>
          </a:prstGeom>
        </p:spPr>
        <p:txBody>
          <a:bodyPr anchorCtr="0" anchor="b" bIns="91425" lIns="91425" rIns="91425" tIns="91425"/>
          <a:lstStyle>
            <a:lvl1pPr lvl="0" rtl="0">
              <a:spcBef>
                <a:spcPts val="0"/>
              </a:spcBef>
              <a:buSzPct val="100000"/>
              <a:defRPr sz="4800"/>
            </a:lvl1pPr>
            <a:lvl2pPr lvl="1" rtl="0" algn="ctr">
              <a:spcBef>
                <a:spcPts val="0"/>
              </a:spcBef>
              <a:buSzPct val="100000"/>
              <a:defRPr sz="4800"/>
            </a:lvl2pPr>
            <a:lvl3pPr lvl="2" rtl="0" algn="ctr">
              <a:spcBef>
                <a:spcPts val="0"/>
              </a:spcBef>
              <a:buSzPct val="100000"/>
              <a:defRPr sz="4800"/>
            </a:lvl3pPr>
            <a:lvl4pPr lvl="3" rtl="0" algn="ctr">
              <a:spcBef>
                <a:spcPts val="0"/>
              </a:spcBef>
              <a:buSzPct val="100000"/>
              <a:defRPr sz="4800"/>
            </a:lvl4pPr>
            <a:lvl5pPr lvl="4" rtl="0" algn="ctr">
              <a:spcBef>
                <a:spcPts val="0"/>
              </a:spcBef>
              <a:buSzPct val="100000"/>
              <a:defRPr sz="4800"/>
            </a:lvl5pPr>
            <a:lvl6pPr lvl="5" rtl="0" algn="ctr">
              <a:spcBef>
                <a:spcPts val="0"/>
              </a:spcBef>
              <a:buSzPct val="100000"/>
              <a:defRPr sz="4800"/>
            </a:lvl6pPr>
            <a:lvl7pPr lvl="6" rtl="0" algn="ctr">
              <a:spcBef>
                <a:spcPts val="0"/>
              </a:spcBef>
              <a:buSzPct val="100000"/>
              <a:defRPr sz="4800"/>
            </a:lvl7pPr>
            <a:lvl8pPr lvl="7" rtl="0" algn="ctr">
              <a:spcBef>
                <a:spcPts val="0"/>
              </a:spcBef>
              <a:buSzPct val="100000"/>
              <a:defRPr sz="4800"/>
            </a:lvl8pPr>
            <a:lvl9pPr lvl="8" rtl="0" algn="ctr">
              <a:spcBef>
                <a:spcPts val="0"/>
              </a:spcBef>
              <a:buSzPct val="100000"/>
              <a:defRPr sz="4800"/>
            </a:lvl9pPr>
          </a:lstStyle>
          <a:p/>
        </p:txBody>
      </p:sp>
      <p:sp>
        <p:nvSpPr>
          <p:cNvPr id="150" name="Shape 150"/>
          <p:cNvSpPr txBox="1"/>
          <p:nvPr>
            <p:ph idx="1" type="subTitle"/>
          </p:nvPr>
        </p:nvSpPr>
        <p:spPr>
          <a:xfrm>
            <a:off x="180974" y="4078303"/>
            <a:ext cx="7772400" cy="784800"/>
          </a:xfrm>
          <a:prstGeom prst="rect">
            <a:avLst/>
          </a:prstGeom>
        </p:spPr>
        <p:txBody>
          <a:bodyPr anchorCtr="0" anchor="t" bIns="91425" lIns="91425" rIns="91425" tIns="91425"/>
          <a:lstStyle>
            <a:lvl1pPr lvl="0" rtl="0">
              <a:spcBef>
                <a:spcPts val="0"/>
              </a:spcBef>
              <a:buClr>
                <a:schemeClr val="dk2"/>
              </a:buClr>
              <a:buSzPct val="100000"/>
              <a:buNone/>
              <a:defRPr sz="1800">
                <a:solidFill>
                  <a:schemeClr val="dk2"/>
                </a:solidFill>
              </a:defRPr>
            </a:lvl1pPr>
            <a:lvl2pPr lvl="1" rtl="0" algn="ctr">
              <a:spcBef>
                <a:spcPts val="0"/>
              </a:spcBef>
              <a:buClr>
                <a:schemeClr val="dk2"/>
              </a:buClr>
              <a:buSzPct val="100000"/>
              <a:buNone/>
              <a:defRPr sz="3000">
                <a:solidFill>
                  <a:schemeClr val="dk2"/>
                </a:solidFill>
              </a:defRPr>
            </a:lvl2pPr>
            <a:lvl3pPr lvl="2" rtl="0" algn="ctr">
              <a:spcBef>
                <a:spcPts val="0"/>
              </a:spcBef>
              <a:buClr>
                <a:schemeClr val="dk2"/>
              </a:buClr>
              <a:buSzPct val="100000"/>
              <a:buNone/>
              <a:defRPr sz="3000">
                <a:solidFill>
                  <a:schemeClr val="dk2"/>
                </a:solidFill>
              </a:defRPr>
            </a:lvl3pPr>
            <a:lvl4pPr lvl="3" rtl="0" algn="ctr">
              <a:spcBef>
                <a:spcPts val="0"/>
              </a:spcBef>
              <a:buClr>
                <a:schemeClr val="dk2"/>
              </a:buClr>
              <a:buSzPct val="100000"/>
              <a:buNone/>
              <a:defRPr sz="3000">
                <a:solidFill>
                  <a:schemeClr val="dk2"/>
                </a:solidFill>
              </a:defRPr>
            </a:lvl4pPr>
            <a:lvl5pPr lvl="4" rtl="0" algn="ctr">
              <a:spcBef>
                <a:spcPts val="0"/>
              </a:spcBef>
              <a:buClr>
                <a:schemeClr val="dk2"/>
              </a:buClr>
              <a:buSzPct val="100000"/>
              <a:buNone/>
              <a:defRPr sz="3000">
                <a:solidFill>
                  <a:schemeClr val="dk2"/>
                </a:solidFill>
              </a:defRPr>
            </a:lvl5pPr>
            <a:lvl6pPr lvl="5" rtl="0" algn="ctr">
              <a:spcBef>
                <a:spcPts val="0"/>
              </a:spcBef>
              <a:buClr>
                <a:schemeClr val="dk2"/>
              </a:buClr>
              <a:buSzPct val="100000"/>
              <a:buNone/>
              <a:defRPr sz="3000">
                <a:solidFill>
                  <a:schemeClr val="dk2"/>
                </a:solidFill>
              </a:defRPr>
            </a:lvl6pPr>
            <a:lvl7pPr lvl="6" rtl="0" algn="ctr">
              <a:spcBef>
                <a:spcPts val="0"/>
              </a:spcBef>
              <a:buClr>
                <a:schemeClr val="dk2"/>
              </a:buClr>
              <a:buSzPct val="100000"/>
              <a:buNone/>
              <a:defRPr sz="3000">
                <a:solidFill>
                  <a:schemeClr val="dk2"/>
                </a:solidFill>
              </a:defRPr>
            </a:lvl7pPr>
            <a:lvl8pPr lvl="7" rtl="0" algn="ctr">
              <a:spcBef>
                <a:spcPts val="0"/>
              </a:spcBef>
              <a:buClr>
                <a:schemeClr val="dk2"/>
              </a:buClr>
              <a:buSzPct val="100000"/>
              <a:buNone/>
              <a:defRPr sz="3000">
                <a:solidFill>
                  <a:schemeClr val="dk2"/>
                </a:solidFill>
              </a:defRPr>
            </a:lvl8pPr>
            <a:lvl9pPr lvl="8" rtl="0" algn="ctr">
              <a:spcBef>
                <a:spcPts val="0"/>
              </a:spcBef>
              <a:buClr>
                <a:schemeClr val="dk2"/>
              </a:buClr>
              <a:buSzPct val="100000"/>
              <a:buNone/>
              <a:defRPr sz="3000">
                <a:solidFill>
                  <a:schemeClr val="dk2"/>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ub Title Slide Blue">
    <p:spTree>
      <p:nvGrpSpPr>
        <p:cNvPr id="151" name="Shape 151"/>
        <p:cNvGrpSpPr/>
        <p:nvPr/>
      </p:nvGrpSpPr>
      <p:grpSpPr>
        <a:xfrm>
          <a:off x="0" y="0"/>
          <a:ext cx="0" cy="0"/>
          <a:chOff x="0" y="0"/>
          <a:chExt cx="0" cy="0"/>
        </a:xfrm>
      </p:grpSpPr>
      <p:sp>
        <p:nvSpPr>
          <p:cNvPr id="152" name="Shape 152"/>
          <p:cNvSpPr/>
          <p:nvPr/>
        </p:nvSpPr>
        <p:spPr>
          <a:xfrm>
            <a:off x="-10650" y="0"/>
            <a:ext cx="9154500" cy="5143500"/>
          </a:xfrm>
          <a:prstGeom prst="rect">
            <a:avLst/>
          </a:prstGeom>
          <a:solidFill>
            <a:srgbClr val="F7CB4D"/>
          </a:solidFill>
          <a:ln>
            <a:noFill/>
          </a:ln>
        </p:spPr>
        <p:txBody>
          <a:bodyPr anchorCtr="0" anchor="ctr" bIns="91425" lIns="91425" rIns="91425" tIns="91425">
            <a:noAutofit/>
          </a:bodyPr>
          <a:lstStyle/>
          <a:p>
            <a:pPr lvl="0">
              <a:spcBef>
                <a:spcPts val="0"/>
              </a:spcBef>
              <a:buNone/>
            </a:pPr>
            <a:r>
              <a:t/>
            </a:r>
            <a:endParaRPr/>
          </a:p>
        </p:txBody>
      </p:sp>
      <p:sp>
        <p:nvSpPr>
          <p:cNvPr id="153" name="Shape 153"/>
          <p:cNvSpPr txBox="1"/>
          <p:nvPr>
            <p:ph type="ctrTitle"/>
          </p:nvPr>
        </p:nvSpPr>
        <p:spPr>
          <a:xfrm>
            <a:off x="180974" y="3583592"/>
            <a:ext cx="7772400" cy="1159800"/>
          </a:xfrm>
          <a:prstGeom prst="rect">
            <a:avLst/>
          </a:prstGeom>
        </p:spPr>
        <p:txBody>
          <a:bodyPr anchorCtr="0" anchor="b" bIns="91425" lIns="91425" rIns="91425" tIns="91425"/>
          <a:lstStyle>
            <a:lvl1pPr lvl="0" rtl="0">
              <a:spcBef>
                <a:spcPts val="0"/>
              </a:spcBef>
              <a:buClr>
                <a:srgbClr val="FFFFFF"/>
              </a:buClr>
              <a:buSzPct val="100000"/>
              <a:defRPr sz="4800">
                <a:solidFill>
                  <a:srgbClr val="FFFFFF"/>
                </a:solidFill>
              </a:defRPr>
            </a:lvl1pPr>
            <a:lvl2pPr lvl="1" rtl="0" algn="ctr">
              <a:spcBef>
                <a:spcPts val="0"/>
              </a:spcBef>
              <a:buSzPct val="100000"/>
              <a:defRPr sz="4800"/>
            </a:lvl2pPr>
            <a:lvl3pPr lvl="2" rtl="0" algn="ctr">
              <a:spcBef>
                <a:spcPts val="0"/>
              </a:spcBef>
              <a:buSzPct val="100000"/>
              <a:defRPr sz="4800"/>
            </a:lvl3pPr>
            <a:lvl4pPr lvl="3" rtl="0" algn="ctr">
              <a:spcBef>
                <a:spcPts val="0"/>
              </a:spcBef>
              <a:buSzPct val="100000"/>
              <a:defRPr sz="4800"/>
            </a:lvl4pPr>
            <a:lvl5pPr lvl="4" rtl="0" algn="ctr">
              <a:spcBef>
                <a:spcPts val="0"/>
              </a:spcBef>
              <a:buSzPct val="100000"/>
              <a:defRPr sz="4800"/>
            </a:lvl5pPr>
            <a:lvl6pPr lvl="5" rtl="0" algn="ctr">
              <a:spcBef>
                <a:spcPts val="0"/>
              </a:spcBef>
              <a:buSzPct val="100000"/>
              <a:defRPr sz="4800"/>
            </a:lvl6pPr>
            <a:lvl7pPr lvl="6" rtl="0" algn="ctr">
              <a:spcBef>
                <a:spcPts val="0"/>
              </a:spcBef>
              <a:buSzPct val="100000"/>
              <a:defRPr sz="4800"/>
            </a:lvl7pPr>
            <a:lvl8pPr lvl="7" rtl="0" algn="ctr">
              <a:spcBef>
                <a:spcPts val="0"/>
              </a:spcBef>
              <a:buSzPct val="100000"/>
              <a:defRPr sz="4800"/>
            </a:lvl8pPr>
            <a:lvl9pPr lvl="8" rtl="0" algn="ctr">
              <a:spcBef>
                <a:spcPts val="0"/>
              </a:spcBef>
              <a:buSzPct val="100000"/>
              <a:defRPr sz="4800"/>
            </a:lvl9pPr>
          </a:lstStyle>
          <a:p/>
        </p:txBody>
      </p:sp>
      <p:sp>
        <p:nvSpPr>
          <p:cNvPr id="154" name="Shape 154"/>
          <p:cNvSpPr txBox="1"/>
          <p:nvPr>
            <p:ph idx="1" type="subTitle"/>
          </p:nvPr>
        </p:nvSpPr>
        <p:spPr>
          <a:xfrm>
            <a:off x="180974" y="4535503"/>
            <a:ext cx="7772400" cy="784800"/>
          </a:xfrm>
          <a:prstGeom prst="rect">
            <a:avLst/>
          </a:prstGeom>
        </p:spPr>
        <p:txBody>
          <a:bodyPr anchorCtr="0" anchor="t" bIns="91425" lIns="91425" rIns="91425" tIns="91425"/>
          <a:lstStyle>
            <a:lvl1pPr lvl="0" rtl="0">
              <a:spcBef>
                <a:spcPts val="0"/>
              </a:spcBef>
              <a:buClr>
                <a:srgbClr val="FFFFFF"/>
              </a:buClr>
              <a:buSzPct val="100000"/>
              <a:buNone/>
              <a:defRPr sz="1800">
                <a:solidFill>
                  <a:srgbClr val="FFFFFF"/>
                </a:solidFill>
              </a:defRPr>
            </a:lvl1pPr>
            <a:lvl2pPr lvl="1" rtl="0" algn="ctr">
              <a:spcBef>
                <a:spcPts val="0"/>
              </a:spcBef>
              <a:buClr>
                <a:schemeClr val="dk2"/>
              </a:buClr>
              <a:buSzPct val="100000"/>
              <a:buNone/>
              <a:defRPr sz="3000">
                <a:solidFill>
                  <a:schemeClr val="dk2"/>
                </a:solidFill>
              </a:defRPr>
            </a:lvl2pPr>
            <a:lvl3pPr lvl="2" rtl="0" algn="ctr">
              <a:spcBef>
                <a:spcPts val="0"/>
              </a:spcBef>
              <a:buClr>
                <a:schemeClr val="dk2"/>
              </a:buClr>
              <a:buSzPct val="100000"/>
              <a:buNone/>
              <a:defRPr sz="3000">
                <a:solidFill>
                  <a:schemeClr val="dk2"/>
                </a:solidFill>
              </a:defRPr>
            </a:lvl3pPr>
            <a:lvl4pPr lvl="3" rtl="0" algn="ctr">
              <a:spcBef>
                <a:spcPts val="0"/>
              </a:spcBef>
              <a:buClr>
                <a:schemeClr val="dk2"/>
              </a:buClr>
              <a:buSzPct val="100000"/>
              <a:buNone/>
              <a:defRPr sz="3000">
                <a:solidFill>
                  <a:schemeClr val="dk2"/>
                </a:solidFill>
              </a:defRPr>
            </a:lvl4pPr>
            <a:lvl5pPr lvl="4" rtl="0" algn="ctr">
              <a:spcBef>
                <a:spcPts val="0"/>
              </a:spcBef>
              <a:buClr>
                <a:schemeClr val="dk2"/>
              </a:buClr>
              <a:buSzPct val="100000"/>
              <a:buNone/>
              <a:defRPr sz="3000">
                <a:solidFill>
                  <a:schemeClr val="dk2"/>
                </a:solidFill>
              </a:defRPr>
            </a:lvl5pPr>
            <a:lvl6pPr lvl="5" rtl="0" algn="ctr">
              <a:spcBef>
                <a:spcPts val="0"/>
              </a:spcBef>
              <a:buClr>
                <a:schemeClr val="dk2"/>
              </a:buClr>
              <a:buSzPct val="100000"/>
              <a:buNone/>
              <a:defRPr sz="3000">
                <a:solidFill>
                  <a:schemeClr val="dk2"/>
                </a:solidFill>
              </a:defRPr>
            </a:lvl6pPr>
            <a:lvl7pPr lvl="6" rtl="0" algn="ctr">
              <a:spcBef>
                <a:spcPts val="0"/>
              </a:spcBef>
              <a:buClr>
                <a:schemeClr val="dk2"/>
              </a:buClr>
              <a:buSzPct val="100000"/>
              <a:buNone/>
              <a:defRPr sz="3000">
                <a:solidFill>
                  <a:schemeClr val="dk2"/>
                </a:solidFill>
              </a:defRPr>
            </a:lvl7pPr>
            <a:lvl8pPr lvl="7" rtl="0" algn="ctr">
              <a:spcBef>
                <a:spcPts val="0"/>
              </a:spcBef>
              <a:buClr>
                <a:schemeClr val="dk2"/>
              </a:buClr>
              <a:buSzPct val="100000"/>
              <a:buNone/>
              <a:defRPr sz="3000">
                <a:solidFill>
                  <a:schemeClr val="dk2"/>
                </a:solidFill>
              </a:defRPr>
            </a:lvl8pPr>
            <a:lvl9pPr lvl="8" rtl="0" algn="ctr">
              <a:spcBef>
                <a:spcPts val="0"/>
              </a:spcBef>
              <a:buClr>
                <a:schemeClr val="dk2"/>
              </a:buClr>
              <a:buSzPct val="100000"/>
              <a:buNone/>
              <a:defRPr sz="3000">
                <a:solidFill>
                  <a:schemeClr val="dk2"/>
                </a:solidFill>
              </a:defRPr>
            </a:lvl9pPr>
          </a:lstStyle>
          <a:p/>
        </p:txBody>
      </p:sp>
      <p:pic>
        <p:nvPicPr>
          <p:cNvPr id="155" name="Shape 155"/>
          <p:cNvPicPr preferRelativeResize="0"/>
          <p:nvPr/>
        </p:nvPicPr>
        <p:blipFill>
          <a:blip r:embed="rId2">
            <a:alphaModFix/>
          </a:blip>
          <a:stretch>
            <a:fillRect/>
          </a:stretch>
        </p:blipFill>
        <p:spPr>
          <a:xfrm>
            <a:off x="52375" y="2731599"/>
            <a:ext cx="2313898" cy="851778"/>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ntent Slide Blue">
    <p:bg>
      <p:bgPr>
        <a:blipFill>
          <a:blip r:embed="rId2">
            <a:alphaModFix/>
          </a:blip>
          <a:stretch>
            <a:fillRect/>
          </a:stretch>
        </a:blipFill>
      </p:bgPr>
    </p:bg>
    <p:spTree>
      <p:nvGrpSpPr>
        <p:cNvPr id="156" name="Shape 156"/>
        <p:cNvGrpSpPr/>
        <p:nvPr/>
      </p:nvGrpSpPr>
      <p:grpSpPr>
        <a:xfrm>
          <a:off x="0" y="0"/>
          <a:ext cx="0" cy="0"/>
          <a:chOff x="0" y="0"/>
          <a:chExt cx="0" cy="0"/>
        </a:xfrm>
      </p:grpSpPr>
      <p:sp>
        <p:nvSpPr>
          <p:cNvPr id="157" name="Shape 157"/>
          <p:cNvSpPr txBox="1"/>
          <p:nvPr>
            <p:ph type="title"/>
          </p:nvPr>
        </p:nvSpPr>
        <p:spPr>
          <a:xfrm>
            <a:off x="209550" y="163674"/>
            <a:ext cx="7051200" cy="851400"/>
          </a:xfrm>
          <a:prstGeom prst="rect">
            <a:avLst/>
          </a:prstGeom>
        </p:spPr>
        <p:txBody>
          <a:bodyPr anchorCtr="0" anchor="t" bIns="91425" lIns="91425" rIns="91425" tIns="91425"/>
          <a:lstStyle>
            <a:lvl1pPr lvl="0" rtl="0">
              <a:spcBef>
                <a:spcPts val="0"/>
              </a:spcBef>
              <a:buSzPct val="100000"/>
              <a:defRPr sz="30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158" name="Shape 158"/>
          <p:cNvSpPr txBox="1"/>
          <p:nvPr>
            <p:ph idx="1" type="body"/>
          </p:nvPr>
        </p:nvSpPr>
        <p:spPr>
          <a:xfrm>
            <a:off x="180974" y="990600"/>
            <a:ext cx="8791500" cy="3990900"/>
          </a:xfrm>
          <a:prstGeom prst="rect">
            <a:avLst/>
          </a:prstGeom>
        </p:spPr>
        <p:txBody>
          <a:bodyPr anchorCtr="0" anchor="t" bIns="91425" lIns="91425" rIns="91425" tIns="91425"/>
          <a:lstStyle>
            <a:lvl1pPr lvl="0" rtl="0">
              <a:spcBef>
                <a:spcPts val="0"/>
              </a:spcBef>
              <a:buClr>
                <a:srgbClr val="666666"/>
              </a:buClr>
              <a:buSzPct val="100000"/>
              <a:defRPr sz="2400">
                <a:solidFill>
                  <a:srgbClr val="666666"/>
                </a:solidFill>
              </a:defRPr>
            </a:lvl1pPr>
            <a:lvl2pPr lvl="1" rtl="0">
              <a:spcBef>
                <a:spcPts val="0"/>
              </a:spcBef>
              <a:buClr>
                <a:srgbClr val="666666"/>
              </a:buClr>
              <a:buSzPct val="100000"/>
              <a:defRPr sz="2200">
                <a:solidFill>
                  <a:srgbClr val="666666"/>
                </a:solidFill>
              </a:defRPr>
            </a:lvl2pPr>
            <a:lvl3pPr lvl="2" rtl="0">
              <a:spcBef>
                <a:spcPts val="0"/>
              </a:spcBef>
              <a:buClr>
                <a:srgbClr val="666666"/>
              </a:buClr>
              <a:buSzPct val="100000"/>
              <a:defRPr sz="2000">
                <a:solidFill>
                  <a:srgbClr val="666666"/>
                </a:solidFill>
              </a:defRPr>
            </a:lvl3pPr>
            <a:lvl4pPr lvl="3" rtl="0">
              <a:spcBef>
                <a:spcPts val="0"/>
              </a:spcBef>
              <a:buClr>
                <a:srgbClr val="666666"/>
              </a:buClr>
              <a:defRPr>
                <a:solidFill>
                  <a:srgbClr val="666666"/>
                </a:solidFill>
              </a:defRPr>
            </a:lvl4pPr>
            <a:lvl5pPr lvl="4" rtl="0">
              <a:spcBef>
                <a:spcPts val="0"/>
              </a:spcBef>
              <a:buClr>
                <a:srgbClr val="666666"/>
              </a:buClr>
              <a:buSzPct val="100000"/>
              <a:defRPr sz="1600">
                <a:solidFill>
                  <a:srgbClr val="666666"/>
                </a:solidFill>
              </a:defRPr>
            </a:lvl5pPr>
            <a:lvl6pPr lvl="5" rtl="0">
              <a:spcBef>
                <a:spcPts val="0"/>
              </a:spcBef>
              <a:buClr>
                <a:srgbClr val="666666"/>
              </a:buClr>
              <a:buSzPct val="100000"/>
              <a:defRPr sz="1400">
                <a:solidFill>
                  <a:srgbClr val="666666"/>
                </a:solidFill>
              </a:defRPr>
            </a:lvl6pPr>
            <a:lvl7pPr lvl="6" rtl="0">
              <a:spcBef>
                <a:spcPts val="0"/>
              </a:spcBef>
              <a:buClr>
                <a:srgbClr val="666666"/>
              </a:buClr>
              <a:buSzPct val="100000"/>
              <a:defRPr sz="1200">
                <a:solidFill>
                  <a:srgbClr val="666666"/>
                </a:solidFill>
              </a:defRPr>
            </a:lvl7pPr>
            <a:lvl8pPr lvl="7" rtl="0">
              <a:spcBef>
                <a:spcPts val="0"/>
              </a:spcBef>
              <a:buClr>
                <a:srgbClr val="666666"/>
              </a:buClr>
              <a:buSzPct val="100000"/>
              <a:defRPr sz="1100">
                <a:solidFill>
                  <a:srgbClr val="666666"/>
                </a:solidFill>
              </a:defRPr>
            </a:lvl8pPr>
            <a:lvl9pPr lvl="8" rtl="0">
              <a:spcBef>
                <a:spcPts val="0"/>
              </a:spcBef>
              <a:buClr>
                <a:srgbClr val="666666"/>
              </a:buClr>
              <a:buSzPct val="100000"/>
              <a:defRPr sz="1000">
                <a:solidFill>
                  <a:srgbClr val="666666"/>
                </a:solidFill>
              </a:defRPr>
            </a:lvl9pPr>
          </a:lstStyle>
          <a:p/>
        </p:txBody>
      </p:sp>
      <p:sp>
        <p:nvSpPr>
          <p:cNvPr id="159" name="Shape 159"/>
          <p:cNvSpPr txBox="1"/>
          <p:nvPr>
            <p:ph idx="2" type="subTitle"/>
          </p:nvPr>
        </p:nvSpPr>
        <p:spPr>
          <a:xfrm>
            <a:off x="202699" y="537300"/>
            <a:ext cx="7051200" cy="368100"/>
          </a:xfrm>
          <a:prstGeom prst="rect">
            <a:avLst/>
          </a:prstGeom>
        </p:spPr>
        <p:txBody>
          <a:bodyPr anchorCtr="0" anchor="t" bIns="91425" lIns="91425" rIns="91425" tIns="91425"/>
          <a:lstStyle>
            <a:lvl1pPr lvl="0" rtl="0">
              <a:spcBef>
                <a:spcPts val="0"/>
              </a:spcBef>
              <a:buNone/>
              <a:defRPr sz="1400"/>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ub Title Slide Green">
    <p:spTree>
      <p:nvGrpSpPr>
        <p:cNvPr id="160" name="Shape 160"/>
        <p:cNvGrpSpPr/>
        <p:nvPr/>
      </p:nvGrpSpPr>
      <p:grpSpPr>
        <a:xfrm>
          <a:off x="0" y="0"/>
          <a:ext cx="0" cy="0"/>
          <a:chOff x="0" y="0"/>
          <a:chExt cx="0" cy="0"/>
        </a:xfrm>
      </p:grpSpPr>
      <p:sp>
        <p:nvSpPr>
          <p:cNvPr id="161" name="Shape 161"/>
          <p:cNvSpPr/>
          <p:nvPr/>
        </p:nvSpPr>
        <p:spPr>
          <a:xfrm>
            <a:off x="-10650" y="0"/>
            <a:ext cx="9154500" cy="5143500"/>
          </a:xfrm>
          <a:prstGeom prst="rect">
            <a:avLst/>
          </a:prstGeom>
          <a:solidFill>
            <a:srgbClr val="57BB8A"/>
          </a:solidFill>
          <a:ln>
            <a:noFill/>
          </a:ln>
        </p:spPr>
        <p:txBody>
          <a:bodyPr anchorCtr="0" anchor="ctr" bIns="91425" lIns="91425" rIns="91425" tIns="91425">
            <a:noAutofit/>
          </a:bodyPr>
          <a:lstStyle/>
          <a:p>
            <a:pPr lvl="0">
              <a:spcBef>
                <a:spcPts val="0"/>
              </a:spcBef>
              <a:buNone/>
            </a:pPr>
            <a:r>
              <a:t/>
            </a:r>
            <a:endParaRPr/>
          </a:p>
        </p:txBody>
      </p:sp>
      <p:sp>
        <p:nvSpPr>
          <p:cNvPr id="162" name="Shape 162"/>
          <p:cNvSpPr txBox="1"/>
          <p:nvPr>
            <p:ph type="ctrTitle"/>
          </p:nvPr>
        </p:nvSpPr>
        <p:spPr>
          <a:xfrm>
            <a:off x="180974" y="3583592"/>
            <a:ext cx="7772400" cy="1159800"/>
          </a:xfrm>
          <a:prstGeom prst="rect">
            <a:avLst/>
          </a:prstGeom>
        </p:spPr>
        <p:txBody>
          <a:bodyPr anchorCtr="0" anchor="b" bIns="91425" lIns="91425" rIns="91425" tIns="91425"/>
          <a:lstStyle>
            <a:lvl1pPr lvl="0" rtl="0">
              <a:spcBef>
                <a:spcPts val="0"/>
              </a:spcBef>
              <a:buClr>
                <a:srgbClr val="FFFFFF"/>
              </a:buClr>
              <a:buSzPct val="100000"/>
              <a:defRPr sz="4800">
                <a:solidFill>
                  <a:srgbClr val="FFFFFF"/>
                </a:solidFill>
              </a:defRPr>
            </a:lvl1pPr>
            <a:lvl2pPr lvl="1" rtl="0" algn="ctr">
              <a:spcBef>
                <a:spcPts val="0"/>
              </a:spcBef>
              <a:buSzPct val="100000"/>
              <a:defRPr sz="4800"/>
            </a:lvl2pPr>
            <a:lvl3pPr lvl="2" rtl="0" algn="ctr">
              <a:spcBef>
                <a:spcPts val="0"/>
              </a:spcBef>
              <a:buSzPct val="100000"/>
              <a:defRPr sz="4800"/>
            </a:lvl3pPr>
            <a:lvl4pPr lvl="3" rtl="0" algn="ctr">
              <a:spcBef>
                <a:spcPts val="0"/>
              </a:spcBef>
              <a:buSzPct val="100000"/>
              <a:defRPr sz="4800"/>
            </a:lvl4pPr>
            <a:lvl5pPr lvl="4" rtl="0" algn="ctr">
              <a:spcBef>
                <a:spcPts val="0"/>
              </a:spcBef>
              <a:buSzPct val="100000"/>
              <a:defRPr sz="4800"/>
            </a:lvl5pPr>
            <a:lvl6pPr lvl="5" rtl="0" algn="ctr">
              <a:spcBef>
                <a:spcPts val="0"/>
              </a:spcBef>
              <a:buSzPct val="100000"/>
              <a:defRPr sz="4800"/>
            </a:lvl6pPr>
            <a:lvl7pPr lvl="6" rtl="0" algn="ctr">
              <a:spcBef>
                <a:spcPts val="0"/>
              </a:spcBef>
              <a:buSzPct val="100000"/>
              <a:defRPr sz="4800"/>
            </a:lvl7pPr>
            <a:lvl8pPr lvl="7" rtl="0" algn="ctr">
              <a:spcBef>
                <a:spcPts val="0"/>
              </a:spcBef>
              <a:buSzPct val="100000"/>
              <a:defRPr sz="4800"/>
            </a:lvl8pPr>
            <a:lvl9pPr lvl="8" rtl="0" algn="ctr">
              <a:spcBef>
                <a:spcPts val="0"/>
              </a:spcBef>
              <a:buSzPct val="100000"/>
              <a:defRPr sz="4800"/>
            </a:lvl9pPr>
          </a:lstStyle>
          <a:p/>
        </p:txBody>
      </p:sp>
      <p:sp>
        <p:nvSpPr>
          <p:cNvPr id="163" name="Shape 163"/>
          <p:cNvSpPr txBox="1"/>
          <p:nvPr>
            <p:ph idx="1" type="subTitle"/>
          </p:nvPr>
        </p:nvSpPr>
        <p:spPr>
          <a:xfrm>
            <a:off x="180974" y="4535503"/>
            <a:ext cx="7772400" cy="784800"/>
          </a:xfrm>
          <a:prstGeom prst="rect">
            <a:avLst/>
          </a:prstGeom>
        </p:spPr>
        <p:txBody>
          <a:bodyPr anchorCtr="0" anchor="t" bIns="91425" lIns="91425" rIns="91425" tIns="91425"/>
          <a:lstStyle>
            <a:lvl1pPr lvl="0" rtl="0">
              <a:spcBef>
                <a:spcPts val="0"/>
              </a:spcBef>
              <a:buClr>
                <a:srgbClr val="FFFFFF"/>
              </a:buClr>
              <a:buSzPct val="100000"/>
              <a:buNone/>
              <a:defRPr sz="1800">
                <a:solidFill>
                  <a:srgbClr val="FFFFFF"/>
                </a:solidFill>
              </a:defRPr>
            </a:lvl1pPr>
            <a:lvl2pPr lvl="1" rtl="0" algn="ctr">
              <a:spcBef>
                <a:spcPts val="0"/>
              </a:spcBef>
              <a:buClr>
                <a:schemeClr val="dk2"/>
              </a:buClr>
              <a:buSzPct val="100000"/>
              <a:buNone/>
              <a:defRPr sz="3000">
                <a:solidFill>
                  <a:schemeClr val="dk2"/>
                </a:solidFill>
              </a:defRPr>
            </a:lvl2pPr>
            <a:lvl3pPr lvl="2" rtl="0" algn="ctr">
              <a:spcBef>
                <a:spcPts val="0"/>
              </a:spcBef>
              <a:buClr>
                <a:schemeClr val="dk2"/>
              </a:buClr>
              <a:buSzPct val="100000"/>
              <a:buNone/>
              <a:defRPr sz="3000">
                <a:solidFill>
                  <a:schemeClr val="dk2"/>
                </a:solidFill>
              </a:defRPr>
            </a:lvl3pPr>
            <a:lvl4pPr lvl="3" rtl="0" algn="ctr">
              <a:spcBef>
                <a:spcPts val="0"/>
              </a:spcBef>
              <a:buClr>
                <a:schemeClr val="dk2"/>
              </a:buClr>
              <a:buSzPct val="100000"/>
              <a:buNone/>
              <a:defRPr sz="3000">
                <a:solidFill>
                  <a:schemeClr val="dk2"/>
                </a:solidFill>
              </a:defRPr>
            </a:lvl4pPr>
            <a:lvl5pPr lvl="4" rtl="0" algn="ctr">
              <a:spcBef>
                <a:spcPts val="0"/>
              </a:spcBef>
              <a:buClr>
                <a:schemeClr val="dk2"/>
              </a:buClr>
              <a:buSzPct val="100000"/>
              <a:buNone/>
              <a:defRPr sz="3000">
                <a:solidFill>
                  <a:schemeClr val="dk2"/>
                </a:solidFill>
              </a:defRPr>
            </a:lvl5pPr>
            <a:lvl6pPr lvl="5" rtl="0" algn="ctr">
              <a:spcBef>
                <a:spcPts val="0"/>
              </a:spcBef>
              <a:buClr>
                <a:schemeClr val="dk2"/>
              </a:buClr>
              <a:buSzPct val="100000"/>
              <a:buNone/>
              <a:defRPr sz="3000">
                <a:solidFill>
                  <a:schemeClr val="dk2"/>
                </a:solidFill>
              </a:defRPr>
            </a:lvl6pPr>
            <a:lvl7pPr lvl="6" rtl="0" algn="ctr">
              <a:spcBef>
                <a:spcPts val="0"/>
              </a:spcBef>
              <a:buClr>
                <a:schemeClr val="dk2"/>
              </a:buClr>
              <a:buSzPct val="100000"/>
              <a:buNone/>
              <a:defRPr sz="3000">
                <a:solidFill>
                  <a:schemeClr val="dk2"/>
                </a:solidFill>
              </a:defRPr>
            </a:lvl7pPr>
            <a:lvl8pPr lvl="7" rtl="0" algn="ctr">
              <a:spcBef>
                <a:spcPts val="0"/>
              </a:spcBef>
              <a:buClr>
                <a:schemeClr val="dk2"/>
              </a:buClr>
              <a:buSzPct val="100000"/>
              <a:buNone/>
              <a:defRPr sz="3000">
                <a:solidFill>
                  <a:schemeClr val="dk2"/>
                </a:solidFill>
              </a:defRPr>
            </a:lvl8pPr>
            <a:lvl9pPr lvl="8" rtl="0" algn="ctr">
              <a:spcBef>
                <a:spcPts val="0"/>
              </a:spcBef>
              <a:buClr>
                <a:schemeClr val="dk2"/>
              </a:buClr>
              <a:buSzPct val="100000"/>
              <a:buNone/>
              <a:defRPr sz="3000">
                <a:solidFill>
                  <a:schemeClr val="dk2"/>
                </a:solidFill>
              </a:defRPr>
            </a:lvl9pPr>
          </a:lstStyle>
          <a:p/>
        </p:txBody>
      </p:sp>
      <p:pic>
        <p:nvPicPr>
          <p:cNvPr id="164" name="Shape 164"/>
          <p:cNvPicPr preferRelativeResize="0"/>
          <p:nvPr/>
        </p:nvPicPr>
        <p:blipFill>
          <a:blip r:embed="rId2">
            <a:alphaModFix/>
          </a:blip>
          <a:stretch>
            <a:fillRect/>
          </a:stretch>
        </p:blipFill>
        <p:spPr>
          <a:xfrm>
            <a:off x="52375" y="2731599"/>
            <a:ext cx="2313898" cy="851778"/>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ntent Slide Green">
    <p:bg>
      <p:bgPr>
        <a:blipFill>
          <a:blip r:embed="rId2">
            <a:alphaModFix/>
          </a:blip>
          <a:stretch>
            <a:fillRect/>
          </a:stretch>
        </a:blipFill>
      </p:bgPr>
    </p:bg>
    <p:spTree>
      <p:nvGrpSpPr>
        <p:cNvPr id="165" name="Shape 165"/>
        <p:cNvGrpSpPr/>
        <p:nvPr/>
      </p:nvGrpSpPr>
      <p:grpSpPr>
        <a:xfrm>
          <a:off x="0" y="0"/>
          <a:ext cx="0" cy="0"/>
          <a:chOff x="0" y="0"/>
          <a:chExt cx="0" cy="0"/>
        </a:xfrm>
      </p:grpSpPr>
      <p:sp>
        <p:nvSpPr>
          <p:cNvPr id="166" name="Shape 166"/>
          <p:cNvSpPr txBox="1"/>
          <p:nvPr>
            <p:ph type="title"/>
          </p:nvPr>
        </p:nvSpPr>
        <p:spPr>
          <a:xfrm>
            <a:off x="209550" y="163674"/>
            <a:ext cx="7051200" cy="851400"/>
          </a:xfrm>
          <a:prstGeom prst="rect">
            <a:avLst/>
          </a:prstGeom>
        </p:spPr>
        <p:txBody>
          <a:bodyPr anchorCtr="0" anchor="t" bIns="91425" lIns="91425" rIns="91425" tIns="91425"/>
          <a:lstStyle>
            <a:lvl1pPr lvl="0" rtl="0">
              <a:spcBef>
                <a:spcPts val="0"/>
              </a:spcBef>
              <a:buSzPct val="100000"/>
              <a:defRPr sz="30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167" name="Shape 167"/>
          <p:cNvSpPr txBox="1"/>
          <p:nvPr>
            <p:ph idx="1" type="body"/>
          </p:nvPr>
        </p:nvSpPr>
        <p:spPr>
          <a:xfrm>
            <a:off x="180974" y="990600"/>
            <a:ext cx="8791500" cy="3990900"/>
          </a:xfrm>
          <a:prstGeom prst="rect">
            <a:avLst/>
          </a:prstGeom>
        </p:spPr>
        <p:txBody>
          <a:bodyPr anchorCtr="0" anchor="t" bIns="91425" lIns="91425" rIns="91425" tIns="91425"/>
          <a:lstStyle>
            <a:lvl1pPr lvl="0" rtl="0">
              <a:spcBef>
                <a:spcPts val="0"/>
              </a:spcBef>
              <a:buClr>
                <a:srgbClr val="666666"/>
              </a:buClr>
              <a:buSzPct val="100000"/>
              <a:defRPr sz="2400">
                <a:solidFill>
                  <a:srgbClr val="666666"/>
                </a:solidFill>
              </a:defRPr>
            </a:lvl1pPr>
            <a:lvl2pPr lvl="1" rtl="0">
              <a:spcBef>
                <a:spcPts val="0"/>
              </a:spcBef>
              <a:buClr>
                <a:srgbClr val="666666"/>
              </a:buClr>
              <a:buSzPct val="100000"/>
              <a:defRPr sz="2200">
                <a:solidFill>
                  <a:srgbClr val="666666"/>
                </a:solidFill>
              </a:defRPr>
            </a:lvl2pPr>
            <a:lvl3pPr lvl="2" rtl="0">
              <a:spcBef>
                <a:spcPts val="0"/>
              </a:spcBef>
              <a:buClr>
                <a:srgbClr val="666666"/>
              </a:buClr>
              <a:buSzPct val="100000"/>
              <a:defRPr sz="2000">
                <a:solidFill>
                  <a:srgbClr val="666666"/>
                </a:solidFill>
              </a:defRPr>
            </a:lvl3pPr>
            <a:lvl4pPr lvl="3" rtl="0">
              <a:spcBef>
                <a:spcPts val="0"/>
              </a:spcBef>
              <a:buClr>
                <a:srgbClr val="666666"/>
              </a:buClr>
              <a:defRPr>
                <a:solidFill>
                  <a:srgbClr val="666666"/>
                </a:solidFill>
              </a:defRPr>
            </a:lvl4pPr>
            <a:lvl5pPr lvl="4" rtl="0">
              <a:spcBef>
                <a:spcPts val="0"/>
              </a:spcBef>
              <a:buClr>
                <a:srgbClr val="666666"/>
              </a:buClr>
              <a:buSzPct val="100000"/>
              <a:defRPr sz="1600">
                <a:solidFill>
                  <a:srgbClr val="666666"/>
                </a:solidFill>
              </a:defRPr>
            </a:lvl5pPr>
            <a:lvl6pPr lvl="5" rtl="0">
              <a:spcBef>
                <a:spcPts val="0"/>
              </a:spcBef>
              <a:buClr>
                <a:srgbClr val="666666"/>
              </a:buClr>
              <a:buSzPct val="100000"/>
              <a:defRPr sz="1400">
                <a:solidFill>
                  <a:srgbClr val="666666"/>
                </a:solidFill>
              </a:defRPr>
            </a:lvl6pPr>
            <a:lvl7pPr lvl="6" rtl="0">
              <a:spcBef>
                <a:spcPts val="0"/>
              </a:spcBef>
              <a:buClr>
                <a:srgbClr val="666666"/>
              </a:buClr>
              <a:buSzPct val="100000"/>
              <a:defRPr sz="1200">
                <a:solidFill>
                  <a:srgbClr val="666666"/>
                </a:solidFill>
              </a:defRPr>
            </a:lvl7pPr>
            <a:lvl8pPr lvl="7" rtl="0">
              <a:spcBef>
                <a:spcPts val="0"/>
              </a:spcBef>
              <a:buClr>
                <a:srgbClr val="666666"/>
              </a:buClr>
              <a:buSzPct val="100000"/>
              <a:defRPr sz="1100">
                <a:solidFill>
                  <a:srgbClr val="666666"/>
                </a:solidFill>
              </a:defRPr>
            </a:lvl8pPr>
            <a:lvl9pPr lvl="8" rtl="0">
              <a:spcBef>
                <a:spcPts val="0"/>
              </a:spcBef>
              <a:buClr>
                <a:srgbClr val="666666"/>
              </a:buClr>
              <a:buSzPct val="100000"/>
              <a:defRPr sz="1000">
                <a:solidFill>
                  <a:srgbClr val="666666"/>
                </a:solidFill>
              </a:defRPr>
            </a:lvl9pPr>
          </a:lstStyle>
          <a:p/>
        </p:txBody>
      </p:sp>
      <p:sp>
        <p:nvSpPr>
          <p:cNvPr id="168" name="Shape 168"/>
          <p:cNvSpPr txBox="1"/>
          <p:nvPr>
            <p:ph idx="2" type="subTitle"/>
          </p:nvPr>
        </p:nvSpPr>
        <p:spPr>
          <a:xfrm>
            <a:off x="202699" y="537300"/>
            <a:ext cx="7051200" cy="368100"/>
          </a:xfrm>
          <a:prstGeom prst="rect">
            <a:avLst/>
          </a:prstGeom>
        </p:spPr>
        <p:txBody>
          <a:bodyPr anchorCtr="0" anchor="t" bIns="91425" lIns="91425" rIns="91425" tIns="91425"/>
          <a:lstStyle>
            <a:lvl1pPr lvl="0" rtl="0">
              <a:spcBef>
                <a:spcPts val="0"/>
              </a:spcBef>
              <a:buNone/>
              <a:defRPr sz="1400"/>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nten Slide Yellow">
    <p:bg>
      <p:bgPr>
        <a:blipFill>
          <a:blip r:embed="rId2">
            <a:alphaModFix/>
          </a:blip>
          <a:stretch>
            <a:fillRect/>
          </a:stretch>
        </a:blipFill>
      </p:bgPr>
    </p:bg>
    <p:spTree>
      <p:nvGrpSpPr>
        <p:cNvPr id="169" name="Shape 169"/>
        <p:cNvGrpSpPr/>
        <p:nvPr/>
      </p:nvGrpSpPr>
      <p:grpSpPr>
        <a:xfrm>
          <a:off x="0" y="0"/>
          <a:ext cx="0" cy="0"/>
          <a:chOff x="0" y="0"/>
          <a:chExt cx="0" cy="0"/>
        </a:xfrm>
      </p:grpSpPr>
      <p:sp>
        <p:nvSpPr>
          <p:cNvPr id="170" name="Shape 170"/>
          <p:cNvSpPr txBox="1"/>
          <p:nvPr>
            <p:ph type="title"/>
          </p:nvPr>
        </p:nvSpPr>
        <p:spPr>
          <a:xfrm>
            <a:off x="209550" y="163674"/>
            <a:ext cx="7051200" cy="851400"/>
          </a:xfrm>
          <a:prstGeom prst="rect">
            <a:avLst/>
          </a:prstGeom>
        </p:spPr>
        <p:txBody>
          <a:bodyPr anchorCtr="0" anchor="t" bIns="91425" lIns="91425" rIns="91425" tIns="91425"/>
          <a:lstStyle>
            <a:lvl1pPr lvl="0" rtl="0">
              <a:spcBef>
                <a:spcPts val="0"/>
              </a:spcBef>
              <a:buSzPct val="100000"/>
              <a:defRPr sz="30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171" name="Shape 171"/>
          <p:cNvSpPr txBox="1"/>
          <p:nvPr>
            <p:ph idx="1" type="body"/>
          </p:nvPr>
        </p:nvSpPr>
        <p:spPr>
          <a:xfrm>
            <a:off x="180974" y="990600"/>
            <a:ext cx="8791500" cy="3990900"/>
          </a:xfrm>
          <a:prstGeom prst="rect">
            <a:avLst/>
          </a:prstGeom>
        </p:spPr>
        <p:txBody>
          <a:bodyPr anchorCtr="0" anchor="t" bIns="91425" lIns="91425" rIns="91425" tIns="91425"/>
          <a:lstStyle>
            <a:lvl1pPr lvl="0" rtl="0">
              <a:spcBef>
                <a:spcPts val="0"/>
              </a:spcBef>
              <a:buClr>
                <a:srgbClr val="666666"/>
              </a:buClr>
              <a:buSzPct val="100000"/>
              <a:defRPr sz="2400">
                <a:solidFill>
                  <a:srgbClr val="666666"/>
                </a:solidFill>
              </a:defRPr>
            </a:lvl1pPr>
            <a:lvl2pPr lvl="1" rtl="0">
              <a:spcBef>
                <a:spcPts val="0"/>
              </a:spcBef>
              <a:buClr>
                <a:srgbClr val="666666"/>
              </a:buClr>
              <a:buSzPct val="100000"/>
              <a:defRPr sz="2200">
                <a:solidFill>
                  <a:srgbClr val="666666"/>
                </a:solidFill>
              </a:defRPr>
            </a:lvl2pPr>
            <a:lvl3pPr lvl="2" rtl="0">
              <a:spcBef>
                <a:spcPts val="0"/>
              </a:spcBef>
              <a:buClr>
                <a:srgbClr val="666666"/>
              </a:buClr>
              <a:buSzPct val="100000"/>
              <a:defRPr sz="2000">
                <a:solidFill>
                  <a:srgbClr val="666666"/>
                </a:solidFill>
              </a:defRPr>
            </a:lvl3pPr>
            <a:lvl4pPr lvl="3" rtl="0">
              <a:spcBef>
                <a:spcPts val="0"/>
              </a:spcBef>
              <a:buClr>
                <a:srgbClr val="666666"/>
              </a:buClr>
              <a:defRPr>
                <a:solidFill>
                  <a:srgbClr val="666666"/>
                </a:solidFill>
              </a:defRPr>
            </a:lvl4pPr>
            <a:lvl5pPr lvl="4" rtl="0">
              <a:spcBef>
                <a:spcPts val="0"/>
              </a:spcBef>
              <a:buClr>
                <a:srgbClr val="666666"/>
              </a:buClr>
              <a:buSzPct val="100000"/>
              <a:defRPr sz="1600">
                <a:solidFill>
                  <a:srgbClr val="666666"/>
                </a:solidFill>
              </a:defRPr>
            </a:lvl5pPr>
            <a:lvl6pPr lvl="5" rtl="0">
              <a:spcBef>
                <a:spcPts val="0"/>
              </a:spcBef>
              <a:buClr>
                <a:srgbClr val="666666"/>
              </a:buClr>
              <a:buSzPct val="100000"/>
              <a:defRPr sz="1400">
                <a:solidFill>
                  <a:srgbClr val="666666"/>
                </a:solidFill>
              </a:defRPr>
            </a:lvl6pPr>
            <a:lvl7pPr lvl="6" rtl="0">
              <a:spcBef>
                <a:spcPts val="0"/>
              </a:spcBef>
              <a:buClr>
                <a:srgbClr val="666666"/>
              </a:buClr>
              <a:buSzPct val="100000"/>
              <a:defRPr sz="1200">
                <a:solidFill>
                  <a:srgbClr val="666666"/>
                </a:solidFill>
              </a:defRPr>
            </a:lvl7pPr>
            <a:lvl8pPr lvl="7" rtl="0">
              <a:spcBef>
                <a:spcPts val="0"/>
              </a:spcBef>
              <a:buClr>
                <a:srgbClr val="666666"/>
              </a:buClr>
              <a:buSzPct val="100000"/>
              <a:defRPr sz="1100">
                <a:solidFill>
                  <a:srgbClr val="666666"/>
                </a:solidFill>
              </a:defRPr>
            </a:lvl8pPr>
            <a:lvl9pPr lvl="8" rtl="0">
              <a:spcBef>
                <a:spcPts val="0"/>
              </a:spcBef>
              <a:buClr>
                <a:srgbClr val="666666"/>
              </a:buClr>
              <a:buSzPct val="100000"/>
              <a:defRPr sz="1000">
                <a:solidFill>
                  <a:srgbClr val="666666"/>
                </a:solidFill>
              </a:defRPr>
            </a:lvl9pPr>
          </a:lstStyle>
          <a:p/>
        </p:txBody>
      </p:sp>
      <p:sp>
        <p:nvSpPr>
          <p:cNvPr id="172" name="Shape 172"/>
          <p:cNvSpPr txBox="1"/>
          <p:nvPr>
            <p:ph idx="2" type="subTitle"/>
          </p:nvPr>
        </p:nvSpPr>
        <p:spPr>
          <a:xfrm>
            <a:off x="202699" y="537300"/>
            <a:ext cx="7051200" cy="368100"/>
          </a:xfrm>
          <a:prstGeom prst="rect">
            <a:avLst/>
          </a:prstGeom>
        </p:spPr>
        <p:txBody>
          <a:bodyPr anchorCtr="0" anchor="t" bIns="91425" lIns="91425" rIns="91425" tIns="91425"/>
          <a:lstStyle>
            <a:lvl1pPr lvl="0" rtl="0">
              <a:spcBef>
                <a:spcPts val="0"/>
              </a:spcBef>
              <a:buNone/>
              <a:defRPr sz="1400"/>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ub Title Slide Red">
    <p:spTree>
      <p:nvGrpSpPr>
        <p:cNvPr id="173" name="Shape 173"/>
        <p:cNvGrpSpPr/>
        <p:nvPr/>
      </p:nvGrpSpPr>
      <p:grpSpPr>
        <a:xfrm>
          <a:off x="0" y="0"/>
          <a:ext cx="0" cy="0"/>
          <a:chOff x="0" y="0"/>
          <a:chExt cx="0" cy="0"/>
        </a:xfrm>
      </p:grpSpPr>
      <p:sp>
        <p:nvSpPr>
          <p:cNvPr id="174" name="Shape 174"/>
          <p:cNvSpPr/>
          <p:nvPr/>
        </p:nvSpPr>
        <p:spPr>
          <a:xfrm>
            <a:off x="-10650" y="0"/>
            <a:ext cx="9154500" cy="51435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175" name="Shape 175"/>
          <p:cNvSpPr txBox="1"/>
          <p:nvPr>
            <p:ph type="ctrTitle"/>
          </p:nvPr>
        </p:nvSpPr>
        <p:spPr>
          <a:xfrm>
            <a:off x="180974" y="3583592"/>
            <a:ext cx="7772400" cy="1159800"/>
          </a:xfrm>
          <a:prstGeom prst="rect">
            <a:avLst/>
          </a:prstGeom>
        </p:spPr>
        <p:txBody>
          <a:bodyPr anchorCtr="0" anchor="b" bIns="91425" lIns="91425" rIns="91425" tIns="91425"/>
          <a:lstStyle>
            <a:lvl1pPr lvl="0" rtl="0">
              <a:spcBef>
                <a:spcPts val="0"/>
              </a:spcBef>
              <a:buClr>
                <a:srgbClr val="FFFFFF"/>
              </a:buClr>
              <a:buSzPct val="100000"/>
              <a:defRPr sz="4800">
                <a:solidFill>
                  <a:srgbClr val="FFFFFF"/>
                </a:solidFill>
              </a:defRPr>
            </a:lvl1pPr>
            <a:lvl2pPr lvl="1" rtl="0" algn="ctr">
              <a:spcBef>
                <a:spcPts val="0"/>
              </a:spcBef>
              <a:buSzPct val="100000"/>
              <a:defRPr sz="4800"/>
            </a:lvl2pPr>
            <a:lvl3pPr lvl="2" rtl="0" algn="ctr">
              <a:spcBef>
                <a:spcPts val="0"/>
              </a:spcBef>
              <a:buSzPct val="100000"/>
              <a:defRPr sz="4800"/>
            </a:lvl3pPr>
            <a:lvl4pPr lvl="3" rtl="0" algn="ctr">
              <a:spcBef>
                <a:spcPts val="0"/>
              </a:spcBef>
              <a:buSzPct val="100000"/>
              <a:defRPr sz="4800"/>
            </a:lvl4pPr>
            <a:lvl5pPr lvl="4" rtl="0" algn="ctr">
              <a:spcBef>
                <a:spcPts val="0"/>
              </a:spcBef>
              <a:buSzPct val="100000"/>
              <a:defRPr sz="4800"/>
            </a:lvl5pPr>
            <a:lvl6pPr lvl="5" rtl="0" algn="ctr">
              <a:spcBef>
                <a:spcPts val="0"/>
              </a:spcBef>
              <a:buSzPct val="100000"/>
              <a:defRPr sz="4800"/>
            </a:lvl6pPr>
            <a:lvl7pPr lvl="6" rtl="0" algn="ctr">
              <a:spcBef>
                <a:spcPts val="0"/>
              </a:spcBef>
              <a:buSzPct val="100000"/>
              <a:defRPr sz="4800"/>
            </a:lvl7pPr>
            <a:lvl8pPr lvl="7" rtl="0" algn="ctr">
              <a:spcBef>
                <a:spcPts val="0"/>
              </a:spcBef>
              <a:buSzPct val="100000"/>
              <a:defRPr sz="4800"/>
            </a:lvl8pPr>
            <a:lvl9pPr lvl="8" rtl="0" algn="ctr">
              <a:spcBef>
                <a:spcPts val="0"/>
              </a:spcBef>
              <a:buSzPct val="100000"/>
              <a:defRPr sz="4800"/>
            </a:lvl9pPr>
          </a:lstStyle>
          <a:p/>
        </p:txBody>
      </p:sp>
      <p:sp>
        <p:nvSpPr>
          <p:cNvPr id="176" name="Shape 176"/>
          <p:cNvSpPr txBox="1"/>
          <p:nvPr>
            <p:ph idx="1" type="subTitle"/>
          </p:nvPr>
        </p:nvSpPr>
        <p:spPr>
          <a:xfrm>
            <a:off x="180974" y="4535503"/>
            <a:ext cx="7772400" cy="784800"/>
          </a:xfrm>
          <a:prstGeom prst="rect">
            <a:avLst/>
          </a:prstGeom>
        </p:spPr>
        <p:txBody>
          <a:bodyPr anchorCtr="0" anchor="t" bIns="91425" lIns="91425" rIns="91425" tIns="91425"/>
          <a:lstStyle>
            <a:lvl1pPr lvl="0" rtl="0">
              <a:spcBef>
                <a:spcPts val="0"/>
              </a:spcBef>
              <a:buClr>
                <a:srgbClr val="FFFFFF"/>
              </a:buClr>
              <a:buSzPct val="100000"/>
              <a:buNone/>
              <a:defRPr sz="1800">
                <a:solidFill>
                  <a:srgbClr val="FFFFFF"/>
                </a:solidFill>
              </a:defRPr>
            </a:lvl1pPr>
            <a:lvl2pPr lvl="1" rtl="0" algn="ctr">
              <a:spcBef>
                <a:spcPts val="0"/>
              </a:spcBef>
              <a:buClr>
                <a:schemeClr val="dk2"/>
              </a:buClr>
              <a:buSzPct val="100000"/>
              <a:buNone/>
              <a:defRPr sz="3000">
                <a:solidFill>
                  <a:schemeClr val="dk2"/>
                </a:solidFill>
              </a:defRPr>
            </a:lvl2pPr>
            <a:lvl3pPr lvl="2" rtl="0" algn="ctr">
              <a:spcBef>
                <a:spcPts val="0"/>
              </a:spcBef>
              <a:buClr>
                <a:schemeClr val="dk2"/>
              </a:buClr>
              <a:buSzPct val="100000"/>
              <a:buNone/>
              <a:defRPr sz="3000">
                <a:solidFill>
                  <a:schemeClr val="dk2"/>
                </a:solidFill>
              </a:defRPr>
            </a:lvl3pPr>
            <a:lvl4pPr lvl="3" rtl="0" algn="ctr">
              <a:spcBef>
                <a:spcPts val="0"/>
              </a:spcBef>
              <a:buClr>
                <a:schemeClr val="dk2"/>
              </a:buClr>
              <a:buSzPct val="100000"/>
              <a:buNone/>
              <a:defRPr sz="3000">
                <a:solidFill>
                  <a:schemeClr val="dk2"/>
                </a:solidFill>
              </a:defRPr>
            </a:lvl4pPr>
            <a:lvl5pPr lvl="4" rtl="0" algn="ctr">
              <a:spcBef>
                <a:spcPts val="0"/>
              </a:spcBef>
              <a:buClr>
                <a:schemeClr val="dk2"/>
              </a:buClr>
              <a:buSzPct val="100000"/>
              <a:buNone/>
              <a:defRPr sz="3000">
                <a:solidFill>
                  <a:schemeClr val="dk2"/>
                </a:solidFill>
              </a:defRPr>
            </a:lvl5pPr>
            <a:lvl6pPr lvl="5" rtl="0" algn="ctr">
              <a:spcBef>
                <a:spcPts val="0"/>
              </a:spcBef>
              <a:buClr>
                <a:schemeClr val="dk2"/>
              </a:buClr>
              <a:buSzPct val="100000"/>
              <a:buNone/>
              <a:defRPr sz="3000">
                <a:solidFill>
                  <a:schemeClr val="dk2"/>
                </a:solidFill>
              </a:defRPr>
            </a:lvl6pPr>
            <a:lvl7pPr lvl="6" rtl="0" algn="ctr">
              <a:spcBef>
                <a:spcPts val="0"/>
              </a:spcBef>
              <a:buClr>
                <a:schemeClr val="dk2"/>
              </a:buClr>
              <a:buSzPct val="100000"/>
              <a:buNone/>
              <a:defRPr sz="3000">
                <a:solidFill>
                  <a:schemeClr val="dk2"/>
                </a:solidFill>
              </a:defRPr>
            </a:lvl7pPr>
            <a:lvl8pPr lvl="7" rtl="0" algn="ctr">
              <a:spcBef>
                <a:spcPts val="0"/>
              </a:spcBef>
              <a:buClr>
                <a:schemeClr val="dk2"/>
              </a:buClr>
              <a:buSzPct val="100000"/>
              <a:buNone/>
              <a:defRPr sz="3000">
                <a:solidFill>
                  <a:schemeClr val="dk2"/>
                </a:solidFill>
              </a:defRPr>
            </a:lvl8pPr>
            <a:lvl9pPr lvl="8" rtl="0" algn="ctr">
              <a:spcBef>
                <a:spcPts val="0"/>
              </a:spcBef>
              <a:buClr>
                <a:schemeClr val="dk2"/>
              </a:buClr>
              <a:buSzPct val="100000"/>
              <a:buNone/>
              <a:defRPr sz="3000">
                <a:solidFill>
                  <a:schemeClr val="dk2"/>
                </a:solidFill>
              </a:defRPr>
            </a:lvl9pPr>
          </a:lstStyle>
          <a:p/>
        </p:txBody>
      </p:sp>
      <p:pic>
        <p:nvPicPr>
          <p:cNvPr id="177" name="Shape 177"/>
          <p:cNvPicPr preferRelativeResize="0"/>
          <p:nvPr/>
        </p:nvPicPr>
        <p:blipFill>
          <a:blip r:embed="rId2">
            <a:alphaModFix/>
          </a:blip>
          <a:stretch>
            <a:fillRect/>
          </a:stretch>
        </p:blipFill>
        <p:spPr>
          <a:xfrm>
            <a:off x="52375" y="2731599"/>
            <a:ext cx="2313898" cy="851778"/>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ntent Slide Red">
    <p:bg>
      <p:bgPr>
        <a:blipFill>
          <a:blip r:embed="rId2">
            <a:alphaModFix/>
          </a:blip>
          <a:stretch>
            <a:fillRect/>
          </a:stretch>
        </a:blipFill>
      </p:bgPr>
    </p:bg>
    <p:spTree>
      <p:nvGrpSpPr>
        <p:cNvPr id="178" name="Shape 178"/>
        <p:cNvGrpSpPr/>
        <p:nvPr/>
      </p:nvGrpSpPr>
      <p:grpSpPr>
        <a:xfrm>
          <a:off x="0" y="0"/>
          <a:ext cx="0" cy="0"/>
          <a:chOff x="0" y="0"/>
          <a:chExt cx="0" cy="0"/>
        </a:xfrm>
      </p:grpSpPr>
      <p:sp>
        <p:nvSpPr>
          <p:cNvPr id="179" name="Shape 179"/>
          <p:cNvSpPr txBox="1"/>
          <p:nvPr>
            <p:ph type="title"/>
          </p:nvPr>
        </p:nvSpPr>
        <p:spPr>
          <a:xfrm>
            <a:off x="209550" y="163674"/>
            <a:ext cx="7051200" cy="851400"/>
          </a:xfrm>
          <a:prstGeom prst="rect">
            <a:avLst/>
          </a:prstGeom>
        </p:spPr>
        <p:txBody>
          <a:bodyPr anchorCtr="0" anchor="t" bIns="91425" lIns="91425" rIns="91425" tIns="91425"/>
          <a:lstStyle>
            <a:lvl1pPr lvl="0" rtl="0">
              <a:spcBef>
                <a:spcPts val="0"/>
              </a:spcBef>
              <a:buSzPct val="100000"/>
              <a:defRPr sz="30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180" name="Shape 180"/>
          <p:cNvSpPr txBox="1"/>
          <p:nvPr>
            <p:ph idx="1" type="body"/>
          </p:nvPr>
        </p:nvSpPr>
        <p:spPr>
          <a:xfrm>
            <a:off x="180974" y="990600"/>
            <a:ext cx="8791500" cy="3990900"/>
          </a:xfrm>
          <a:prstGeom prst="rect">
            <a:avLst/>
          </a:prstGeom>
        </p:spPr>
        <p:txBody>
          <a:bodyPr anchorCtr="0" anchor="t" bIns="91425" lIns="91425" rIns="91425" tIns="91425"/>
          <a:lstStyle>
            <a:lvl1pPr lvl="0" rtl="0">
              <a:spcBef>
                <a:spcPts val="0"/>
              </a:spcBef>
              <a:buClr>
                <a:srgbClr val="666666"/>
              </a:buClr>
              <a:buSzPct val="100000"/>
              <a:defRPr sz="2400">
                <a:solidFill>
                  <a:srgbClr val="666666"/>
                </a:solidFill>
              </a:defRPr>
            </a:lvl1pPr>
            <a:lvl2pPr lvl="1" rtl="0">
              <a:spcBef>
                <a:spcPts val="0"/>
              </a:spcBef>
              <a:buClr>
                <a:srgbClr val="666666"/>
              </a:buClr>
              <a:buSzPct val="100000"/>
              <a:defRPr sz="2200">
                <a:solidFill>
                  <a:srgbClr val="666666"/>
                </a:solidFill>
              </a:defRPr>
            </a:lvl2pPr>
            <a:lvl3pPr lvl="2" rtl="0">
              <a:spcBef>
                <a:spcPts val="0"/>
              </a:spcBef>
              <a:buClr>
                <a:srgbClr val="666666"/>
              </a:buClr>
              <a:buSzPct val="100000"/>
              <a:defRPr sz="2000">
                <a:solidFill>
                  <a:srgbClr val="666666"/>
                </a:solidFill>
              </a:defRPr>
            </a:lvl3pPr>
            <a:lvl4pPr lvl="3" rtl="0">
              <a:spcBef>
                <a:spcPts val="0"/>
              </a:spcBef>
              <a:buClr>
                <a:srgbClr val="666666"/>
              </a:buClr>
              <a:defRPr>
                <a:solidFill>
                  <a:srgbClr val="666666"/>
                </a:solidFill>
              </a:defRPr>
            </a:lvl4pPr>
            <a:lvl5pPr lvl="4" rtl="0">
              <a:spcBef>
                <a:spcPts val="0"/>
              </a:spcBef>
              <a:buClr>
                <a:srgbClr val="666666"/>
              </a:buClr>
              <a:buSzPct val="100000"/>
              <a:defRPr sz="1600">
                <a:solidFill>
                  <a:srgbClr val="666666"/>
                </a:solidFill>
              </a:defRPr>
            </a:lvl5pPr>
            <a:lvl6pPr lvl="5" rtl="0">
              <a:spcBef>
                <a:spcPts val="0"/>
              </a:spcBef>
              <a:buClr>
                <a:srgbClr val="666666"/>
              </a:buClr>
              <a:buSzPct val="100000"/>
              <a:defRPr sz="1400">
                <a:solidFill>
                  <a:srgbClr val="666666"/>
                </a:solidFill>
              </a:defRPr>
            </a:lvl6pPr>
            <a:lvl7pPr lvl="6" rtl="0">
              <a:spcBef>
                <a:spcPts val="0"/>
              </a:spcBef>
              <a:buClr>
                <a:srgbClr val="666666"/>
              </a:buClr>
              <a:buSzPct val="100000"/>
              <a:defRPr sz="1200">
                <a:solidFill>
                  <a:srgbClr val="666666"/>
                </a:solidFill>
              </a:defRPr>
            </a:lvl7pPr>
            <a:lvl8pPr lvl="7" rtl="0">
              <a:spcBef>
                <a:spcPts val="0"/>
              </a:spcBef>
              <a:buClr>
                <a:srgbClr val="666666"/>
              </a:buClr>
              <a:buSzPct val="100000"/>
              <a:defRPr sz="1100">
                <a:solidFill>
                  <a:srgbClr val="666666"/>
                </a:solidFill>
              </a:defRPr>
            </a:lvl8pPr>
            <a:lvl9pPr lvl="8" rtl="0">
              <a:spcBef>
                <a:spcPts val="0"/>
              </a:spcBef>
              <a:buClr>
                <a:srgbClr val="666666"/>
              </a:buClr>
              <a:buSzPct val="100000"/>
              <a:defRPr sz="1000">
                <a:solidFill>
                  <a:srgbClr val="666666"/>
                </a:solidFill>
              </a:defRPr>
            </a:lvl9pPr>
          </a:lstStyle>
          <a:p/>
        </p:txBody>
      </p:sp>
      <p:sp>
        <p:nvSpPr>
          <p:cNvPr id="181" name="Shape 181"/>
          <p:cNvSpPr txBox="1"/>
          <p:nvPr>
            <p:ph idx="2" type="subTitle"/>
          </p:nvPr>
        </p:nvSpPr>
        <p:spPr>
          <a:xfrm>
            <a:off x="202699" y="537300"/>
            <a:ext cx="7051200" cy="368100"/>
          </a:xfrm>
          <a:prstGeom prst="rect">
            <a:avLst/>
          </a:prstGeom>
        </p:spPr>
        <p:txBody>
          <a:bodyPr anchorCtr="0" anchor="t" bIns="91425" lIns="91425" rIns="91425" tIns="91425"/>
          <a:lstStyle>
            <a:lvl1pPr lvl="0" rtl="0">
              <a:spcBef>
                <a:spcPts val="0"/>
              </a:spcBef>
              <a:buNone/>
              <a:defRPr sz="1400"/>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599" cy="5726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899"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899"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82" name="Shape 182"/>
        <p:cNvGrpSpPr/>
        <p:nvPr/>
      </p:nvGrpSpPr>
      <p:grpSpPr>
        <a:xfrm>
          <a:off x="0" y="0"/>
          <a:ext cx="0" cy="0"/>
          <a:chOff x="0" y="0"/>
          <a:chExt cx="0" cy="0"/>
        </a:xfrm>
      </p:grpSpPr>
      <p:sp>
        <p:nvSpPr>
          <p:cNvPr id="183" name="Shape 183"/>
          <p:cNvSpPr txBox="1"/>
          <p:nvPr>
            <p:ph type="title"/>
          </p:nvPr>
        </p:nvSpPr>
        <p:spPr>
          <a:xfrm>
            <a:off x="209550" y="163674"/>
            <a:ext cx="7051200" cy="851400"/>
          </a:xfrm>
          <a:prstGeom prst="rect">
            <a:avLst/>
          </a:prstGeom>
        </p:spPr>
        <p:txBody>
          <a:bodyPr anchorCtr="0" anchor="t" bIns="91425" lIns="91425" rIns="91425" tIns="91425"/>
          <a:lstStyle>
            <a:lvl1pPr lvl="0" rtl="0">
              <a:spcBef>
                <a:spcPts val="0"/>
              </a:spcBef>
              <a:buSzPct val="100000"/>
              <a:defRPr sz="30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184" name="Shape 184"/>
          <p:cNvSpPr txBox="1"/>
          <p:nvPr>
            <p:ph idx="1" type="body"/>
          </p:nvPr>
        </p:nvSpPr>
        <p:spPr>
          <a:xfrm>
            <a:off x="180974" y="990600"/>
            <a:ext cx="8791500" cy="3990900"/>
          </a:xfrm>
          <a:prstGeom prst="rect">
            <a:avLst/>
          </a:prstGeom>
        </p:spPr>
        <p:txBody>
          <a:bodyPr anchorCtr="0" anchor="t" bIns="91425" lIns="91425" rIns="91425" tIns="91425"/>
          <a:lstStyle>
            <a:lvl1pPr lvl="0" rtl="0">
              <a:spcBef>
                <a:spcPts val="0"/>
              </a:spcBef>
              <a:buClr>
                <a:srgbClr val="666666"/>
              </a:buClr>
              <a:buSzPct val="100000"/>
              <a:defRPr sz="2400">
                <a:solidFill>
                  <a:srgbClr val="666666"/>
                </a:solidFill>
              </a:defRPr>
            </a:lvl1pPr>
            <a:lvl2pPr lvl="1" rtl="0">
              <a:spcBef>
                <a:spcPts val="0"/>
              </a:spcBef>
              <a:buClr>
                <a:srgbClr val="666666"/>
              </a:buClr>
              <a:buSzPct val="100000"/>
              <a:defRPr sz="2200">
                <a:solidFill>
                  <a:srgbClr val="666666"/>
                </a:solidFill>
              </a:defRPr>
            </a:lvl2pPr>
            <a:lvl3pPr lvl="2" rtl="0">
              <a:spcBef>
                <a:spcPts val="0"/>
              </a:spcBef>
              <a:buClr>
                <a:srgbClr val="666666"/>
              </a:buClr>
              <a:buSzPct val="100000"/>
              <a:defRPr sz="2000">
                <a:solidFill>
                  <a:srgbClr val="666666"/>
                </a:solidFill>
              </a:defRPr>
            </a:lvl3pPr>
            <a:lvl4pPr lvl="3" rtl="0">
              <a:spcBef>
                <a:spcPts val="0"/>
              </a:spcBef>
              <a:buClr>
                <a:srgbClr val="666666"/>
              </a:buClr>
              <a:defRPr>
                <a:solidFill>
                  <a:srgbClr val="666666"/>
                </a:solidFill>
              </a:defRPr>
            </a:lvl4pPr>
            <a:lvl5pPr lvl="4" rtl="0">
              <a:spcBef>
                <a:spcPts val="0"/>
              </a:spcBef>
              <a:buClr>
                <a:srgbClr val="666666"/>
              </a:buClr>
              <a:buSzPct val="100000"/>
              <a:defRPr sz="1600">
                <a:solidFill>
                  <a:srgbClr val="666666"/>
                </a:solidFill>
              </a:defRPr>
            </a:lvl5pPr>
            <a:lvl6pPr lvl="5" rtl="0">
              <a:spcBef>
                <a:spcPts val="0"/>
              </a:spcBef>
              <a:buClr>
                <a:srgbClr val="666666"/>
              </a:buClr>
              <a:buSzPct val="100000"/>
              <a:defRPr sz="1400">
                <a:solidFill>
                  <a:srgbClr val="666666"/>
                </a:solidFill>
              </a:defRPr>
            </a:lvl6pPr>
            <a:lvl7pPr lvl="6" rtl="0">
              <a:spcBef>
                <a:spcPts val="0"/>
              </a:spcBef>
              <a:buClr>
                <a:srgbClr val="666666"/>
              </a:buClr>
              <a:buSzPct val="100000"/>
              <a:defRPr sz="1200">
                <a:solidFill>
                  <a:srgbClr val="666666"/>
                </a:solidFill>
              </a:defRPr>
            </a:lvl7pPr>
            <a:lvl8pPr lvl="7" rtl="0">
              <a:spcBef>
                <a:spcPts val="0"/>
              </a:spcBef>
              <a:buClr>
                <a:srgbClr val="666666"/>
              </a:buClr>
              <a:buSzPct val="100000"/>
              <a:defRPr sz="1100">
                <a:solidFill>
                  <a:srgbClr val="666666"/>
                </a:solidFill>
              </a:defRPr>
            </a:lvl8pPr>
            <a:lvl9pPr lvl="8" rtl="0">
              <a:spcBef>
                <a:spcPts val="0"/>
              </a:spcBef>
              <a:buClr>
                <a:srgbClr val="666666"/>
              </a:buClr>
              <a:buSzPct val="100000"/>
              <a:defRPr sz="1000">
                <a:solidFill>
                  <a:srgbClr val="666666"/>
                </a:solidFill>
              </a:defRPr>
            </a:lvl9pPr>
          </a:lstStyle>
          <a:p/>
        </p:txBody>
      </p:sp>
      <p:sp>
        <p:nvSpPr>
          <p:cNvPr id="185" name="Shape 185"/>
          <p:cNvSpPr txBox="1"/>
          <p:nvPr>
            <p:ph idx="2" type="subTitle"/>
          </p:nvPr>
        </p:nvSpPr>
        <p:spPr>
          <a:xfrm>
            <a:off x="202699" y="537300"/>
            <a:ext cx="7051200" cy="368100"/>
          </a:xfrm>
          <a:prstGeom prst="rect">
            <a:avLst/>
          </a:prstGeom>
        </p:spPr>
        <p:txBody>
          <a:bodyPr anchorCtr="0" anchor="t" bIns="91425" lIns="91425" rIns="91425" tIns="91425"/>
          <a:lstStyle>
            <a:lvl1pPr lvl="0" rtl="0">
              <a:spcBef>
                <a:spcPts val="0"/>
              </a:spcBef>
              <a:buNone/>
              <a:defRPr sz="1400"/>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86" name="Shape 186"/>
        <p:cNvGrpSpPr/>
        <p:nvPr/>
      </p:nvGrpSpPr>
      <p:grpSpPr>
        <a:xfrm>
          <a:off x="0" y="0"/>
          <a:ext cx="0" cy="0"/>
          <a:chOff x="0" y="0"/>
          <a:chExt cx="0" cy="0"/>
        </a:xfrm>
      </p:grpSpPr>
      <p:sp>
        <p:nvSpPr>
          <p:cNvPr id="187" name="Shape 187"/>
          <p:cNvSpPr txBox="1"/>
          <p:nvPr>
            <p:ph idx="1" type="body"/>
          </p:nvPr>
        </p:nvSpPr>
        <p:spPr>
          <a:xfrm>
            <a:off x="180974" y="990600"/>
            <a:ext cx="4400400" cy="4000500"/>
          </a:xfrm>
          <a:prstGeom prst="rect">
            <a:avLst/>
          </a:prstGeom>
        </p:spPr>
        <p:txBody>
          <a:bodyPr anchorCtr="0" anchor="t" bIns="91425" lIns="91425" rIns="91425" tIns="91425"/>
          <a:lstStyle>
            <a:lvl1pPr lvl="0" rtl="0">
              <a:spcBef>
                <a:spcPts val="0"/>
              </a:spcBef>
              <a:buClr>
                <a:srgbClr val="666666"/>
              </a:buClr>
              <a:buSzPct val="100000"/>
              <a:defRPr sz="2400">
                <a:solidFill>
                  <a:srgbClr val="666666"/>
                </a:solidFill>
              </a:defRPr>
            </a:lvl1pPr>
            <a:lvl2pPr lvl="1" rtl="0">
              <a:spcBef>
                <a:spcPts val="0"/>
              </a:spcBef>
              <a:buClr>
                <a:srgbClr val="666666"/>
              </a:buClr>
              <a:buSzPct val="100000"/>
              <a:defRPr sz="2200">
                <a:solidFill>
                  <a:srgbClr val="666666"/>
                </a:solidFill>
              </a:defRPr>
            </a:lvl2pPr>
            <a:lvl3pPr lvl="2" rtl="0">
              <a:spcBef>
                <a:spcPts val="0"/>
              </a:spcBef>
              <a:buClr>
                <a:srgbClr val="666666"/>
              </a:buClr>
              <a:buSzPct val="100000"/>
              <a:defRPr sz="2000">
                <a:solidFill>
                  <a:srgbClr val="666666"/>
                </a:solidFill>
              </a:defRPr>
            </a:lvl3pPr>
            <a:lvl4pPr lvl="3" rtl="0">
              <a:spcBef>
                <a:spcPts val="0"/>
              </a:spcBef>
              <a:buClr>
                <a:srgbClr val="666666"/>
              </a:buClr>
              <a:defRPr>
                <a:solidFill>
                  <a:srgbClr val="666666"/>
                </a:solidFill>
              </a:defRPr>
            </a:lvl4pPr>
            <a:lvl5pPr lvl="4" rtl="0">
              <a:spcBef>
                <a:spcPts val="0"/>
              </a:spcBef>
              <a:buClr>
                <a:srgbClr val="666666"/>
              </a:buClr>
              <a:buSzPct val="100000"/>
              <a:defRPr sz="1600">
                <a:solidFill>
                  <a:srgbClr val="666666"/>
                </a:solidFill>
              </a:defRPr>
            </a:lvl5pPr>
            <a:lvl6pPr lvl="5" rtl="0">
              <a:spcBef>
                <a:spcPts val="0"/>
              </a:spcBef>
              <a:buClr>
                <a:srgbClr val="666666"/>
              </a:buClr>
              <a:buSzPct val="100000"/>
              <a:defRPr sz="1400">
                <a:solidFill>
                  <a:srgbClr val="666666"/>
                </a:solidFill>
              </a:defRPr>
            </a:lvl6pPr>
            <a:lvl7pPr lvl="6" rtl="0">
              <a:spcBef>
                <a:spcPts val="0"/>
              </a:spcBef>
              <a:buClr>
                <a:srgbClr val="666666"/>
              </a:buClr>
              <a:buSzPct val="100000"/>
              <a:defRPr sz="1200">
                <a:solidFill>
                  <a:srgbClr val="666666"/>
                </a:solidFill>
              </a:defRPr>
            </a:lvl7pPr>
            <a:lvl8pPr lvl="7" rtl="0">
              <a:spcBef>
                <a:spcPts val="0"/>
              </a:spcBef>
              <a:buClr>
                <a:srgbClr val="666666"/>
              </a:buClr>
              <a:buSzPct val="100000"/>
              <a:defRPr sz="1100">
                <a:solidFill>
                  <a:srgbClr val="666666"/>
                </a:solidFill>
              </a:defRPr>
            </a:lvl8pPr>
            <a:lvl9pPr lvl="8" rtl="0">
              <a:spcBef>
                <a:spcPts val="0"/>
              </a:spcBef>
              <a:buClr>
                <a:srgbClr val="666666"/>
              </a:buClr>
              <a:buSzPct val="100000"/>
              <a:defRPr sz="1000">
                <a:solidFill>
                  <a:srgbClr val="666666"/>
                </a:solidFill>
              </a:defRPr>
            </a:lvl9pPr>
          </a:lstStyle>
          <a:p/>
        </p:txBody>
      </p:sp>
      <p:sp>
        <p:nvSpPr>
          <p:cNvPr id="188" name="Shape 188"/>
          <p:cNvSpPr txBox="1"/>
          <p:nvPr>
            <p:ph idx="2" type="subTitle"/>
          </p:nvPr>
        </p:nvSpPr>
        <p:spPr>
          <a:xfrm>
            <a:off x="202702" y="537300"/>
            <a:ext cx="7063500" cy="368100"/>
          </a:xfrm>
          <a:prstGeom prst="rect">
            <a:avLst/>
          </a:prstGeom>
        </p:spPr>
        <p:txBody>
          <a:bodyPr anchorCtr="0" anchor="t" bIns="91425" lIns="91425" rIns="91425" tIns="91425"/>
          <a:lstStyle>
            <a:lvl1pPr lvl="0" rtl="0">
              <a:spcBef>
                <a:spcPts val="0"/>
              </a:spcBef>
              <a:buNone/>
              <a:defRPr sz="1400"/>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p:txBody>
      </p:sp>
      <p:sp>
        <p:nvSpPr>
          <p:cNvPr id="189" name="Shape 189"/>
          <p:cNvSpPr txBox="1"/>
          <p:nvPr>
            <p:ph idx="3" type="body"/>
          </p:nvPr>
        </p:nvSpPr>
        <p:spPr>
          <a:xfrm>
            <a:off x="4550240" y="990600"/>
            <a:ext cx="4400400" cy="4000500"/>
          </a:xfrm>
          <a:prstGeom prst="rect">
            <a:avLst/>
          </a:prstGeom>
        </p:spPr>
        <p:txBody>
          <a:bodyPr anchorCtr="0" anchor="t" bIns="91425" lIns="91425" rIns="91425" tIns="91425"/>
          <a:lstStyle>
            <a:lvl1pPr lvl="0" rtl="0">
              <a:spcBef>
                <a:spcPts val="0"/>
              </a:spcBef>
              <a:buClr>
                <a:srgbClr val="666666"/>
              </a:buClr>
              <a:buSzPct val="100000"/>
              <a:defRPr sz="2400">
                <a:solidFill>
                  <a:srgbClr val="666666"/>
                </a:solidFill>
              </a:defRPr>
            </a:lvl1pPr>
            <a:lvl2pPr lvl="1" rtl="0">
              <a:spcBef>
                <a:spcPts val="0"/>
              </a:spcBef>
              <a:buClr>
                <a:srgbClr val="666666"/>
              </a:buClr>
              <a:buSzPct val="100000"/>
              <a:defRPr sz="2200">
                <a:solidFill>
                  <a:srgbClr val="666666"/>
                </a:solidFill>
              </a:defRPr>
            </a:lvl2pPr>
            <a:lvl3pPr lvl="2" rtl="0">
              <a:spcBef>
                <a:spcPts val="0"/>
              </a:spcBef>
              <a:buClr>
                <a:srgbClr val="666666"/>
              </a:buClr>
              <a:buSzPct val="100000"/>
              <a:defRPr sz="2000">
                <a:solidFill>
                  <a:srgbClr val="666666"/>
                </a:solidFill>
              </a:defRPr>
            </a:lvl3pPr>
            <a:lvl4pPr lvl="3" rtl="0">
              <a:spcBef>
                <a:spcPts val="0"/>
              </a:spcBef>
              <a:buClr>
                <a:srgbClr val="666666"/>
              </a:buClr>
              <a:defRPr>
                <a:solidFill>
                  <a:srgbClr val="666666"/>
                </a:solidFill>
              </a:defRPr>
            </a:lvl4pPr>
            <a:lvl5pPr lvl="4" rtl="0">
              <a:spcBef>
                <a:spcPts val="0"/>
              </a:spcBef>
              <a:buClr>
                <a:srgbClr val="666666"/>
              </a:buClr>
              <a:buSzPct val="100000"/>
              <a:defRPr sz="1600">
                <a:solidFill>
                  <a:srgbClr val="666666"/>
                </a:solidFill>
              </a:defRPr>
            </a:lvl5pPr>
            <a:lvl6pPr lvl="5" rtl="0">
              <a:spcBef>
                <a:spcPts val="0"/>
              </a:spcBef>
              <a:buClr>
                <a:srgbClr val="666666"/>
              </a:buClr>
              <a:buSzPct val="100000"/>
              <a:defRPr sz="1400">
                <a:solidFill>
                  <a:srgbClr val="666666"/>
                </a:solidFill>
              </a:defRPr>
            </a:lvl6pPr>
            <a:lvl7pPr lvl="6" rtl="0">
              <a:spcBef>
                <a:spcPts val="0"/>
              </a:spcBef>
              <a:buClr>
                <a:srgbClr val="666666"/>
              </a:buClr>
              <a:buSzPct val="100000"/>
              <a:defRPr sz="1200">
                <a:solidFill>
                  <a:srgbClr val="666666"/>
                </a:solidFill>
              </a:defRPr>
            </a:lvl7pPr>
            <a:lvl8pPr lvl="7" rtl="0">
              <a:spcBef>
                <a:spcPts val="0"/>
              </a:spcBef>
              <a:buClr>
                <a:srgbClr val="666666"/>
              </a:buClr>
              <a:buSzPct val="100000"/>
              <a:defRPr sz="1100">
                <a:solidFill>
                  <a:srgbClr val="666666"/>
                </a:solidFill>
              </a:defRPr>
            </a:lvl8pPr>
            <a:lvl9pPr lvl="8" rtl="0">
              <a:spcBef>
                <a:spcPts val="0"/>
              </a:spcBef>
              <a:buClr>
                <a:srgbClr val="666666"/>
              </a:buClr>
              <a:buSzPct val="100000"/>
              <a:defRPr sz="1000">
                <a:solidFill>
                  <a:srgbClr val="666666"/>
                </a:solidFill>
              </a:defRPr>
            </a:lvl9pPr>
          </a:lstStyle>
          <a:p/>
        </p:txBody>
      </p:sp>
      <p:sp>
        <p:nvSpPr>
          <p:cNvPr id="190" name="Shape 190"/>
          <p:cNvSpPr txBox="1"/>
          <p:nvPr>
            <p:ph type="title"/>
          </p:nvPr>
        </p:nvSpPr>
        <p:spPr>
          <a:xfrm>
            <a:off x="209550" y="163674"/>
            <a:ext cx="7056600" cy="851400"/>
          </a:xfrm>
          <a:prstGeom prst="rect">
            <a:avLst/>
          </a:prstGeom>
        </p:spPr>
        <p:txBody>
          <a:bodyPr anchorCtr="0" anchor="t" bIns="91425" lIns="91425" rIns="91425" tIns="91425"/>
          <a:lstStyle>
            <a:lvl1pPr lvl="0" rtl="0">
              <a:spcBef>
                <a:spcPts val="0"/>
              </a:spcBef>
              <a:buSzPct val="100000"/>
              <a:defRPr sz="30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91" name="Shape 191"/>
        <p:cNvGrpSpPr/>
        <p:nvPr/>
      </p:nvGrpSpPr>
      <p:grpSpPr>
        <a:xfrm>
          <a:off x="0" y="0"/>
          <a:ext cx="0" cy="0"/>
          <a:chOff x="0" y="0"/>
          <a:chExt cx="0" cy="0"/>
        </a:xfrm>
      </p:grpSpPr>
      <p:sp>
        <p:nvSpPr>
          <p:cNvPr id="192" name="Shape 192"/>
          <p:cNvSpPr txBox="1"/>
          <p:nvPr>
            <p:ph type="title"/>
          </p:nvPr>
        </p:nvSpPr>
        <p:spPr>
          <a:xfrm>
            <a:off x="209550" y="163674"/>
            <a:ext cx="7047300" cy="851400"/>
          </a:xfrm>
          <a:prstGeom prst="rect">
            <a:avLst/>
          </a:prstGeom>
        </p:spPr>
        <p:txBody>
          <a:bodyPr anchorCtr="0" anchor="t" bIns="91425" lIns="91425" rIns="91425" tIns="91425"/>
          <a:lstStyle>
            <a:lvl1pPr lvl="0" rtl="0">
              <a:spcBef>
                <a:spcPts val="0"/>
              </a:spcBef>
              <a:buSzPct val="100000"/>
              <a:defRPr sz="30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193" name="Shape 193"/>
          <p:cNvSpPr txBox="1"/>
          <p:nvPr>
            <p:ph idx="1" type="subTitle"/>
          </p:nvPr>
        </p:nvSpPr>
        <p:spPr>
          <a:xfrm>
            <a:off x="202702" y="537300"/>
            <a:ext cx="7047300" cy="368100"/>
          </a:xfrm>
          <a:prstGeom prst="rect">
            <a:avLst/>
          </a:prstGeom>
        </p:spPr>
        <p:txBody>
          <a:bodyPr anchorCtr="0" anchor="t" bIns="91425" lIns="91425" rIns="91425" tIns="91425"/>
          <a:lstStyle>
            <a:lvl1pPr lvl="0" rtl="0">
              <a:spcBef>
                <a:spcPts val="0"/>
              </a:spcBef>
              <a:buNone/>
              <a:defRPr sz="1400"/>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Empty Slide">
    <p:spTree>
      <p:nvGrpSpPr>
        <p:cNvPr id="194" name="Shape 194"/>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Full Bleed Image w/ Quote">
    <p:spTree>
      <p:nvGrpSpPr>
        <p:cNvPr id="195" name="Shape 195"/>
        <p:cNvGrpSpPr/>
        <p:nvPr/>
      </p:nvGrpSpPr>
      <p:grpSpPr>
        <a:xfrm>
          <a:off x="0" y="0"/>
          <a:ext cx="0" cy="0"/>
          <a:chOff x="0" y="0"/>
          <a:chExt cx="0" cy="0"/>
        </a:xfrm>
      </p:grpSpPr>
      <p:sp>
        <p:nvSpPr>
          <p:cNvPr id="196" name="Shape 196"/>
          <p:cNvSpPr txBox="1"/>
          <p:nvPr>
            <p:ph idx="1" type="subTitle"/>
          </p:nvPr>
        </p:nvSpPr>
        <p:spPr>
          <a:xfrm>
            <a:off x="685800" y="3148403"/>
            <a:ext cx="7772400" cy="784800"/>
          </a:xfrm>
          <a:prstGeom prst="rect">
            <a:avLst/>
          </a:prstGeom>
        </p:spPr>
        <p:txBody>
          <a:bodyPr anchorCtr="0" anchor="t" bIns="91425" lIns="91425" rIns="91425" tIns="91425"/>
          <a:lstStyle>
            <a:lvl1pPr lvl="0" rtl="0" algn="ctr">
              <a:spcBef>
                <a:spcPts val="0"/>
              </a:spcBef>
              <a:buClr>
                <a:srgbClr val="FFFFFF"/>
              </a:buClr>
              <a:buSzPct val="100000"/>
              <a:buNone/>
              <a:defRPr i="1" sz="1200">
                <a:solidFill>
                  <a:srgbClr val="FFFFFF"/>
                </a:solidFill>
              </a:defRPr>
            </a:lvl1pPr>
            <a:lvl2pPr lvl="1" rtl="0" algn="ctr">
              <a:spcBef>
                <a:spcPts val="0"/>
              </a:spcBef>
              <a:buClr>
                <a:schemeClr val="dk2"/>
              </a:buClr>
              <a:buSzPct val="100000"/>
              <a:buNone/>
              <a:defRPr i="1" sz="3000">
                <a:solidFill>
                  <a:schemeClr val="dk2"/>
                </a:solidFill>
              </a:defRPr>
            </a:lvl2pPr>
            <a:lvl3pPr lvl="2" rtl="0" algn="ctr">
              <a:spcBef>
                <a:spcPts val="0"/>
              </a:spcBef>
              <a:buClr>
                <a:schemeClr val="dk2"/>
              </a:buClr>
              <a:buSzPct val="100000"/>
              <a:buNone/>
              <a:defRPr i="1" sz="3000">
                <a:solidFill>
                  <a:schemeClr val="dk2"/>
                </a:solidFill>
              </a:defRPr>
            </a:lvl3pPr>
            <a:lvl4pPr lvl="3" rtl="0" algn="ctr">
              <a:spcBef>
                <a:spcPts val="0"/>
              </a:spcBef>
              <a:buClr>
                <a:schemeClr val="dk2"/>
              </a:buClr>
              <a:buSzPct val="100000"/>
              <a:buNone/>
              <a:defRPr i="1" sz="3000">
                <a:solidFill>
                  <a:schemeClr val="dk2"/>
                </a:solidFill>
              </a:defRPr>
            </a:lvl4pPr>
            <a:lvl5pPr lvl="4" rtl="0" algn="ctr">
              <a:spcBef>
                <a:spcPts val="0"/>
              </a:spcBef>
              <a:buClr>
                <a:schemeClr val="dk2"/>
              </a:buClr>
              <a:buSzPct val="100000"/>
              <a:buNone/>
              <a:defRPr i="1" sz="3000">
                <a:solidFill>
                  <a:schemeClr val="dk2"/>
                </a:solidFill>
              </a:defRPr>
            </a:lvl5pPr>
            <a:lvl6pPr lvl="5" rtl="0" algn="ctr">
              <a:spcBef>
                <a:spcPts val="0"/>
              </a:spcBef>
              <a:buClr>
                <a:schemeClr val="dk2"/>
              </a:buClr>
              <a:buSzPct val="100000"/>
              <a:buNone/>
              <a:defRPr i="1" sz="3000">
                <a:solidFill>
                  <a:schemeClr val="dk2"/>
                </a:solidFill>
              </a:defRPr>
            </a:lvl6pPr>
            <a:lvl7pPr lvl="6" rtl="0" algn="ctr">
              <a:spcBef>
                <a:spcPts val="0"/>
              </a:spcBef>
              <a:buClr>
                <a:schemeClr val="dk2"/>
              </a:buClr>
              <a:buSzPct val="100000"/>
              <a:buNone/>
              <a:defRPr i="1" sz="3000">
                <a:solidFill>
                  <a:schemeClr val="dk2"/>
                </a:solidFill>
              </a:defRPr>
            </a:lvl7pPr>
            <a:lvl8pPr lvl="7" rtl="0" algn="ctr">
              <a:spcBef>
                <a:spcPts val="0"/>
              </a:spcBef>
              <a:buClr>
                <a:schemeClr val="dk2"/>
              </a:buClr>
              <a:buSzPct val="100000"/>
              <a:buNone/>
              <a:defRPr i="1" sz="3000">
                <a:solidFill>
                  <a:schemeClr val="dk2"/>
                </a:solidFill>
              </a:defRPr>
            </a:lvl8pPr>
            <a:lvl9pPr lvl="8" rtl="0" algn="ctr">
              <a:spcBef>
                <a:spcPts val="0"/>
              </a:spcBef>
              <a:buClr>
                <a:schemeClr val="dk2"/>
              </a:buClr>
              <a:buSzPct val="100000"/>
              <a:buNone/>
              <a:defRPr i="1" sz="3000">
                <a:solidFill>
                  <a:schemeClr val="dk2"/>
                </a:solidFill>
              </a:defRPr>
            </a:lvl9pPr>
          </a:lstStyle>
          <a:p/>
        </p:txBody>
      </p:sp>
      <p:sp>
        <p:nvSpPr>
          <p:cNvPr id="197" name="Shape 197"/>
          <p:cNvSpPr txBox="1"/>
          <p:nvPr>
            <p:ph type="title"/>
          </p:nvPr>
        </p:nvSpPr>
        <p:spPr>
          <a:xfrm>
            <a:off x="209550" y="1620900"/>
            <a:ext cx="8791500" cy="1723500"/>
          </a:xfrm>
          <a:prstGeom prst="rect">
            <a:avLst/>
          </a:prstGeom>
        </p:spPr>
        <p:txBody>
          <a:bodyPr anchorCtr="0" anchor="ctr" bIns="91425" lIns="91425" rIns="91425" tIns="91425"/>
          <a:lstStyle>
            <a:lvl1pPr lvl="0" rtl="0" algn="ctr">
              <a:spcBef>
                <a:spcPts val="0"/>
              </a:spcBef>
              <a:buClr>
                <a:srgbClr val="FFFFFF"/>
              </a:buClr>
              <a:buSzPct val="100000"/>
              <a:defRPr sz="3000">
                <a:solidFill>
                  <a:srgbClr val="FFFFFF"/>
                </a:solidFill>
              </a:defRPr>
            </a:lvl1pPr>
            <a:lvl2pPr lvl="1" rtl="0" algn="ctr">
              <a:spcBef>
                <a:spcPts val="0"/>
              </a:spcBef>
              <a:buSzPct val="100000"/>
              <a:defRPr sz="3000"/>
            </a:lvl2pPr>
            <a:lvl3pPr lvl="2" rtl="0" algn="ctr">
              <a:spcBef>
                <a:spcPts val="0"/>
              </a:spcBef>
              <a:buSzPct val="100000"/>
              <a:defRPr sz="3000"/>
            </a:lvl3pPr>
            <a:lvl4pPr lvl="3" rtl="0" algn="ctr">
              <a:spcBef>
                <a:spcPts val="0"/>
              </a:spcBef>
              <a:buSzPct val="100000"/>
              <a:defRPr sz="3000"/>
            </a:lvl4pPr>
            <a:lvl5pPr lvl="4" rtl="0" algn="ctr">
              <a:spcBef>
                <a:spcPts val="0"/>
              </a:spcBef>
              <a:buSzPct val="100000"/>
              <a:defRPr sz="3000"/>
            </a:lvl5pPr>
            <a:lvl6pPr lvl="5" rtl="0" algn="ctr">
              <a:spcBef>
                <a:spcPts val="0"/>
              </a:spcBef>
              <a:buSzPct val="100000"/>
              <a:defRPr sz="3000"/>
            </a:lvl6pPr>
            <a:lvl7pPr lvl="6" rtl="0" algn="ctr">
              <a:spcBef>
                <a:spcPts val="0"/>
              </a:spcBef>
              <a:buSzPct val="100000"/>
              <a:defRPr sz="3000"/>
            </a:lvl7pPr>
            <a:lvl8pPr lvl="7" rtl="0" algn="ctr">
              <a:spcBef>
                <a:spcPts val="0"/>
              </a:spcBef>
              <a:buSzPct val="100000"/>
              <a:defRPr sz="3000"/>
            </a:lvl8pPr>
            <a:lvl9pPr lvl="8" rtl="0" algn="ctr">
              <a:spcBef>
                <a:spcPts val="0"/>
              </a:spcBef>
              <a:buSzPct val="100000"/>
              <a:defRPr sz="3000"/>
            </a:lvl9pPr>
          </a:lstStyle>
          <a:p/>
        </p:txBody>
      </p:sp>
      <p:grpSp>
        <p:nvGrpSpPr>
          <p:cNvPr id="198" name="Shape 198"/>
          <p:cNvGrpSpPr/>
          <p:nvPr/>
        </p:nvGrpSpPr>
        <p:grpSpPr>
          <a:xfrm>
            <a:off x="4179600" y="906925"/>
            <a:ext cx="784800" cy="784800"/>
            <a:chOff x="4179600" y="906925"/>
            <a:chExt cx="784800" cy="784800"/>
          </a:xfrm>
        </p:grpSpPr>
        <p:sp>
          <p:nvSpPr>
            <p:cNvPr id="199" name="Shape 199"/>
            <p:cNvSpPr/>
            <p:nvPr/>
          </p:nvSpPr>
          <p:spPr>
            <a:xfrm>
              <a:off x="4179600" y="906925"/>
              <a:ext cx="784800" cy="784800"/>
            </a:xfrm>
            <a:prstGeom prst="ellipse">
              <a:avLst/>
            </a:prstGeom>
            <a:solidFill>
              <a:srgbClr val="51AE53"/>
            </a:solidFill>
            <a:ln>
              <a:noFill/>
            </a:ln>
          </p:spPr>
          <p:txBody>
            <a:bodyPr anchorCtr="0" anchor="ctr" bIns="91425" lIns="91425" rIns="91425" tIns="91425">
              <a:noAutofit/>
            </a:bodyPr>
            <a:lstStyle/>
            <a:p>
              <a:pPr lvl="0">
                <a:spcBef>
                  <a:spcPts val="0"/>
                </a:spcBef>
                <a:buNone/>
              </a:pPr>
              <a:r>
                <a:t/>
              </a:r>
              <a:endParaRPr/>
            </a:p>
          </p:txBody>
        </p:sp>
        <p:pic>
          <p:nvPicPr>
            <p:cNvPr descr="icon-quote.png" id="200" name="Shape 200"/>
            <p:cNvPicPr preferRelativeResize="0"/>
            <p:nvPr/>
          </p:nvPicPr>
          <p:blipFill>
            <a:blip r:embed="rId2">
              <a:alphaModFix/>
            </a:blip>
            <a:stretch>
              <a:fillRect/>
            </a:stretch>
          </p:blipFill>
          <p:spPr>
            <a:xfrm>
              <a:off x="4358367" y="1138034"/>
              <a:ext cx="405916" cy="322571"/>
            </a:xfrm>
            <a:prstGeom prst="rect">
              <a:avLst/>
            </a:prstGeom>
            <a:noFill/>
            <a:ln>
              <a:noFill/>
            </a:ln>
          </p:spPr>
        </p:pic>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ver">
    <p:spTree>
      <p:nvGrpSpPr>
        <p:cNvPr id="201" name="Shape 201"/>
        <p:cNvGrpSpPr/>
        <p:nvPr/>
      </p:nvGrpSpPr>
      <p:grpSpPr>
        <a:xfrm>
          <a:off x="0" y="0"/>
          <a:ext cx="0" cy="0"/>
          <a:chOff x="0" y="0"/>
          <a:chExt cx="0" cy="0"/>
        </a:xfrm>
      </p:grpSpPr>
      <p:sp>
        <p:nvSpPr>
          <p:cNvPr id="202" name="Shape 202"/>
          <p:cNvSpPr txBox="1"/>
          <p:nvPr>
            <p:ph type="ctrTitle"/>
          </p:nvPr>
        </p:nvSpPr>
        <p:spPr>
          <a:xfrm>
            <a:off x="583081" y="1549583"/>
            <a:ext cx="8076600" cy="99060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Font typeface="Roboto"/>
              <a:buNone/>
              <a:defRPr b="0" i="0" sz="3200" u="none" cap="none" strike="noStrike">
                <a:latin typeface="Roboto"/>
                <a:ea typeface="Roboto"/>
                <a:cs typeface="Roboto"/>
                <a:sym typeface="Roboto"/>
              </a:defRPr>
            </a:lvl1pPr>
            <a:lvl2pPr indent="0" lvl="1" marL="0" marR="0" rtl="0" algn="l">
              <a:lnSpc>
                <a:spcPct val="100000"/>
              </a:lnSpc>
              <a:spcBef>
                <a:spcPts val="0"/>
              </a:spcBef>
              <a:spcAft>
                <a:spcPts val="0"/>
              </a:spcAft>
              <a:buClr>
                <a:srgbClr val="000000"/>
              </a:buClr>
              <a:buFont typeface="Roboto"/>
              <a:buNone/>
              <a:defRPr b="0" i="0" sz="1100" u="none" cap="none" strike="noStrike">
                <a:solidFill>
                  <a:srgbClr val="000000"/>
                </a:solidFill>
                <a:latin typeface="Roboto"/>
                <a:ea typeface="Roboto"/>
                <a:cs typeface="Roboto"/>
                <a:sym typeface="Roboto"/>
              </a:defRPr>
            </a:lvl2pPr>
            <a:lvl3pPr indent="0" lvl="2" marL="0" marR="0" rtl="0" algn="l">
              <a:spcBef>
                <a:spcPts val="0"/>
              </a:spcBef>
              <a:buFont typeface="Roboto"/>
              <a:defRPr b="0" i="0" sz="1400" u="none" cap="none" strike="noStrike">
                <a:latin typeface="Roboto"/>
                <a:ea typeface="Roboto"/>
                <a:cs typeface="Roboto"/>
                <a:sym typeface="Roboto"/>
              </a:defRPr>
            </a:lvl3pPr>
            <a:lvl4pPr indent="0" lvl="3" marL="0" marR="0" rtl="0" algn="l">
              <a:spcBef>
                <a:spcPts val="0"/>
              </a:spcBef>
              <a:buFont typeface="Roboto"/>
              <a:defRPr b="0" i="0" sz="1400" u="none" cap="none" strike="noStrike">
                <a:latin typeface="Roboto"/>
                <a:ea typeface="Roboto"/>
                <a:cs typeface="Roboto"/>
                <a:sym typeface="Roboto"/>
              </a:defRPr>
            </a:lvl4pPr>
            <a:lvl5pPr indent="0" lvl="4" marL="0" marR="0" rtl="0" algn="l">
              <a:spcBef>
                <a:spcPts val="0"/>
              </a:spcBef>
              <a:buFont typeface="Roboto"/>
              <a:defRPr b="0" i="0" sz="1400" u="none" cap="none" strike="noStrike">
                <a:latin typeface="Roboto"/>
                <a:ea typeface="Roboto"/>
                <a:cs typeface="Roboto"/>
                <a:sym typeface="Roboto"/>
              </a:defRPr>
            </a:lvl5pPr>
            <a:lvl6pPr indent="0" lvl="5" marL="0" marR="0" rtl="0" algn="l">
              <a:spcBef>
                <a:spcPts val="0"/>
              </a:spcBef>
              <a:buFont typeface="Roboto"/>
              <a:defRPr b="0" i="0" sz="1400" u="none" cap="none" strike="noStrike">
                <a:latin typeface="Roboto"/>
                <a:ea typeface="Roboto"/>
                <a:cs typeface="Roboto"/>
                <a:sym typeface="Roboto"/>
              </a:defRPr>
            </a:lvl6pPr>
            <a:lvl7pPr indent="0" lvl="6" marL="0" marR="0" rtl="0" algn="l">
              <a:spcBef>
                <a:spcPts val="0"/>
              </a:spcBef>
              <a:buFont typeface="Roboto"/>
              <a:defRPr b="0" i="0" sz="1400" u="none" cap="none" strike="noStrike">
                <a:latin typeface="Roboto"/>
                <a:ea typeface="Roboto"/>
                <a:cs typeface="Roboto"/>
                <a:sym typeface="Roboto"/>
              </a:defRPr>
            </a:lvl7pPr>
            <a:lvl8pPr indent="0" lvl="7" marL="0" marR="0" rtl="0" algn="l">
              <a:spcBef>
                <a:spcPts val="0"/>
              </a:spcBef>
              <a:buFont typeface="Roboto"/>
              <a:defRPr b="0" i="0" sz="1400" u="none" cap="none" strike="noStrike">
                <a:latin typeface="Roboto"/>
                <a:ea typeface="Roboto"/>
                <a:cs typeface="Roboto"/>
                <a:sym typeface="Roboto"/>
              </a:defRPr>
            </a:lvl8pPr>
            <a:lvl9pPr indent="0" lvl="8" marL="0" marR="0" rtl="0" algn="l">
              <a:spcBef>
                <a:spcPts val="0"/>
              </a:spcBef>
              <a:buFont typeface="Roboto"/>
              <a:defRPr b="0" i="0" sz="1400" u="none" cap="none" strike="noStrike">
                <a:latin typeface="Roboto"/>
                <a:ea typeface="Roboto"/>
                <a:cs typeface="Roboto"/>
                <a:sym typeface="Roboto"/>
              </a:defRPr>
            </a:lvl9pPr>
          </a:lstStyle>
          <a:p/>
        </p:txBody>
      </p:sp>
      <p:sp>
        <p:nvSpPr>
          <p:cNvPr id="203" name="Shape 203"/>
          <p:cNvSpPr txBox="1"/>
          <p:nvPr>
            <p:ph idx="1" type="body"/>
          </p:nvPr>
        </p:nvSpPr>
        <p:spPr>
          <a:xfrm>
            <a:off x="583081" y="2501071"/>
            <a:ext cx="8073900" cy="541800"/>
          </a:xfrm>
          <a:prstGeom prst="rect">
            <a:avLst/>
          </a:prstGeom>
          <a:noFill/>
          <a:ln>
            <a:noFill/>
          </a:ln>
        </p:spPr>
        <p:txBody>
          <a:bodyPr anchorCtr="0" anchor="t" bIns="91425" lIns="91425" rIns="91425" tIns="91425"/>
          <a:lstStyle>
            <a:lvl1pPr indent="0" lvl="0" marL="0" marR="0" rtl="0" algn="l">
              <a:lnSpc>
                <a:spcPct val="100000"/>
              </a:lnSpc>
              <a:spcBef>
                <a:spcPts val="400"/>
              </a:spcBef>
              <a:spcAft>
                <a:spcPts val="0"/>
              </a:spcAft>
              <a:buClr>
                <a:schemeClr val="dk2"/>
              </a:buClr>
              <a:buNone/>
              <a:defRPr b="0" i="0" sz="2200" u="none" cap="none" strike="noStrike">
                <a:solidFill>
                  <a:schemeClr val="dk2"/>
                </a:solidFill>
              </a:defRPr>
            </a:lvl1pPr>
            <a:lvl2pPr indent="0" lvl="1" marL="0" marR="0" rtl="0" algn="l">
              <a:lnSpc>
                <a:spcPct val="100000"/>
              </a:lnSpc>
              <a:spcBef>
                <a:spcPts val="400"/>
              </a:spcBef>
              <a:spcAft>
                <a:spcPts val="0"/>
              </a:spcAft>
              <a:buClr>
                <a:schemeClr val="dk2"/>
              </a:buClr>
              <a:buNone/>
              <a:defRPr b="0" i="0" sz="2200" u="none" cap="none" strike="noStrike">
                <a:solidFill>
                  <a:schemeClr val="dk2"/>
                </a:solidFill>
              </a:defRPr>
            </a:lvl2pPr>
            <a:lvl3pPr indent="0" lvl="2" marL="0" marR="0" rtl="0" algn="l">
              <a:lnSpc>
                <a:spcPct val="100000"/>
              </a:lnSpc>
              <a:spcBef>
                <a:spcPts val="400"/>
              </a:spcBef>
              <a:spcAft>
                <a:spcPts val="0"/>
              </a:spcAft>
              <a:buClr>
                <a:schemeClr val="dk2"/>
              </a:buClr>
              <a:buNone/>
              <a:defRPr b="0" i="0" sz="2200" u="none" cap="none" strike="noStrike">
                <a:solidFill>
                  <a:schemeClr val="dk2"/>
                </a:solidFill>
              </a:defRPr>
            </a:lvl3pPr>
            <a:lvl4pPr indent="0" lvl="3" marL="0" marR="0" rtl="0" algn="l">
              <a:lnSpc>
                <a:spcPct val="100000"/>
              </a:lnSpc>
              <a:spcBef>
                <a:spcPts val="400"/>
              </a:spcBef>
              <a:spcAft>
                <a:spcPts val="0"/>
              </a:spcAft>
              <a:buClr>
                <a:schemeClr val="dk2"/>
              </a:buClr>
              <a:buNone/>
              <a:defRPr b="0" i="0" sz="2200" u="none" cap="none" strike="noStrike">
                <a:solidFill>
                  <a:schemeClr val="dk2"/>
                </a:solidFill>
              </a:defRPr>
            </a:lvl4pPr>
            <a:lvl5pPr indent="0" lvl="4" marL="0" marR="0" rtl="0" algn="l">
              <a:lnSpc>
                <a:spcPct val="100000"/>
              </a:lnSpc>
              <a:spcBef>
                <a:spcPts val="400"/>
              </a:spcBef>
              <a:spcAft>
                <a:spcPts val="0"/>
              </a:spcAft>
              <a:buClr>
                <a:schemeClr val="dk2"/>
              </a:buClr>
              <a:buNone/>
              <a:defRPr b="0" i="0" sz="2200" u="none" cap="none" strike="noStrike">
                <a:solidFill>
                  <a:schemeClr val="dk2"/>
                </a:solidFill>
              </a:defRPr>
            </a:lvl5pPr>
            <a:lvl6pPr lvl="5" rtl="0">
              <a:spcBef>
                <a:spcPts val="0"/>
              </a:spcBef>
              <a:buClr>
                <a:schemeClr val="dk2"/>
              </a:buClr>
              <a:defRPr>
                <a:solidFill>
                  <a:schemeClr val="dk2"/>
                </a:solidFill>
              </a:defRPr>
            </a:lvl6pPr>
            <a:lvl7pPr lvl="6" rtl="0">
              <a:spcBef>
                <a:spcPts val="0"/>
              </a:spcBef>
              <a:buClr>
                <a:schemeClr val="dk2"/>
              </a:buClr>
              <a:defRPr>
                <a:solidFill>
                  <a:schemeClr val="dk2"/>
                </a:solidFill>
              </a:defRPr>
            </a:lvl7pPr>
            <a:lvl8pPr lvl="7" rtl="0">
              <a:spcBef>
                <a:spcPts val="0"/>
              </a:spcBef>
              <a:buClr>
                <a:schemeClr val="dk2"/>
              </a:buClr>
              <a:defRPr>
                <a:solidFill>
                  <a:schemeClr val="dk2"/>
                </a:solidFill>
              </a:defRPr>
            </a:lvl8pPr>
            <a:lvl9pPr lvl="8" rtl="0">
              <a:spcBef>
                <a:spcPts val="0"/>
              </a:spcBef>
              <a:buClr>
                <a:schemeClr val="dk2"/>
              </a:buClr>
              <a:defRPr>
                <a:solidFill>
                  <a:schemeClr val="dk2"/>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only 1">
    <p:spTree>
      <p:nvGrpSpPr>
        <p:cNvPr id="204" name="Shape 204"/>
        <p:cNvGrpSpPr/>
        <p:nvPr/>
      </p:nvGrpSpPr>
      <p:grpSpPr>
        <a:xfrm>
          <a:off x="0" y="0"/>
          <a:ext cx="0" cy="0"/>
          <a:chOff x="0" y="0"/>
          <a:chExt cx="0" cy="0"/>
        </a:xfrm>
      </p:grpSpPr>
      <p:sp>
        <p:nvSpPr>
          <p:cNvPr id="205" name="Shape 205"/>
          <p:cNvSpPr txBox="1"/>
          <p:nvPr>
            <p:ph type="title"/>
          </p:nvPr>
        </p:nvSpPr>
        <p:spPr>
          <a:xfrm>
            <a:off x="381002" y="205977"/>
            <a:ext cx="8371200" cy="422700"/>
          </a:xfrm>
          <a:prstGeom prst="rect">
            <a:avLst/>
          </a:prstGeom>
          <a:noFill/>
          <a:ln>
            <a:noFill/>
          </a:ln>
        </p:spPr>
        <p:txBody>
          <a:bodyPr anchorCtr="0" anchor="b" bIns="91425" lIns="91425" rIns="91425" tIns="91425"/>
          <a:lstStyle>
            <a:lvl1pPr lvl="0" rtl="0" algn="l">
              <a:spcBef>
                <a:spcPts val="0"/>
              </a:spcBef>
              <a:buClr>
                <a:schemeClr val="dk1"/>
              </a:buClr>
              <a:buFont typeface="Open Sans"/>
              <a:buNone/>
              <a:defRPr sz="1200">
                <a:solidFill>
                  <a:schemeClr val="dk1"/>
                </a:solidFill>
                <a:latin typeface="Open Sans"/>
                <a:ea typeface="Open Sans"/>
                <a:cs typeface="Open Sans"/>
                <a:sym typeface="Open Sans"/>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ntent + Visual">
    <p:spTree>
      <p:nvGrpSpPr>
        <p:cNvPr id="206" name="Shape 206"/>
        <p:cNvGrpSpPr/>
        <p:nvPr/>
      </p:nvGrpSpPr>
      <p:grpSpPr>
        <a:xfrm>
          <a:off x="0" y="0"/>
          <a:ext cx="0" cy="0"/>
          <a:chOff x="0" y="0"/>
          <a:chExt cx="0" cy="0"/>
        </a:xfrm>
      </p:grpSpPr>
      <p:sp>
        <p:nvSpPr>
          <p:cNvPr id="207" name="Shape 207"/>
          <p:cNvSpPr txBox="1"/>
          <p:nvPr>
            <p:ph idx="1" type="body"/>
          </p:nvPr>
        </p:nvSpPr>
        <p:spPr>
          <a:xfrm>
            <a:off x="211925" y="871725"/>
            <a:ext cx="3914400" cy="3858900"/>
          </a:xfrm>
          <a:prstGeom prst="rect">
            <a:avLst/>
          </a:prstGeom>
        </p:spPr>
        <p:txBody>
          <a:bodyPr anchorCtr="0" anchor="t" bIns="91425" lIns="91425" rIns="91425" tIns="91425"/>
          <a:lstStyle>
            <a:lvl1pPr lvl="0" rtl="0">
              <a:spcBef>
                <a:spcPts val="1000"/>
              </a:spcBef>
              <a:buSzPct val="100000"/>
              <a:defRPr sz="1200"/>
            </a:lvl1pPr>
            <a:lvl2pPr lvl="1" rtl="0">
              <a:spcBef>
                <a:spcPts val="1000"/>
              </a:spcBef>
              <a:buSzPct val="100000"/>
              <a:defRPr sz="1200"/>
            </a:lvl2pPr>
            <a:lvl3pPr lvl="2" rtl="0">
              <a:spcBef>
                <a:spcPts val="1000"/>
              </a:spcBef>
              <a:buSzPct val="100000"/>
              <a:defRPr sz="1200"/>
            </a:lvl3pPr>
            <a:lvl4pPr lvl="3" rtl="0">
              <a:spcBef>
                <a:spcPts val="1000"/>
              </a:spcBef>
              <a:buSzPct val="100000"/>
              <a:defRPr sz="1200"/>
            </a:lvl4pPr>
            <a:lvl5pPr lvl="4" rtl="0">
              <a:spcBef>
                <a:spcPts val="1000"/>
              </a:spcBef>
              <a:buSzPct val="100000"/>
              <a:defRPr sz="1200"/>
            </a:lvl5pPr>
            <a:lvl6pPr lvl="5" rtl="0">
              <a:spcBef>
                <a:spcPts val="1000"/>
              </a:spcBef>
              <a:buSzPct val="100000"/>
              <a:defRPr sz="1200"/>
            </a:lvl6pPr>
            <a:lvl7pPr lvl="6" rtl="0">
              <a:spcBef>
                <a:spcPts val="1000"/>
              </a:spcBef>
              <a:buSzPct val="100000"/>
              <a:defRPr sz="1200"/>
            </a:lvl7pPr>
            <a:lvl8pPr lvl="7" rtl="0">
              <a:spcBef>
                <a:spcPts val="1000"/>
              </a:spcBef>
              <a:buSzPct val="100000"/>
              <a:defRPr sz="1200"/>
            </a:lvl8pPr>
            <a:lvl9pPr lvl="8" rtl="0">
              <a:spcBef>
                <a:spcPts val="1000"/>
              </a:spcBef>
              <a:buSzPct val="100000"/>
              <a:defRPr sz="1200"/>
            </a:lvl9pPr>
          </a:lstStyle>
          <a:p/>
        </p:txBody>
      </p:sp>
      <p:sp>
        <p:nvSpPr>
          <p:cNvPr id="208" name="Shape 208"/>
          <p:cNvSpPr txBox="1"/>
          <p:nvPr>
            <p:ph type="title"/>
          </p:nvPr>
        </p:nvSpPr>
        <p:spPr>
          <a:xfrm>
            <a:off x="211925" y="331475"/>
            <a:ext cx="8741700" cy="424200"/>
          </a:xfrm>
          <a:prstGeom prst="rect">
            <a:avLst/>
          </a:prstGeom>
        </p:spPr>
        <p:txBody>
          <a:bodyPr anchorCtr="0" anchor="b" bIns="91425" lIns="91425" rIns="91425" tIns="91425"/>
          <a:lstStyle>
            <a:lvl1pPr lvl="0" rtl="0">
              <a:spcBef>
                <a:spcPts val="0"/>
              </a:spcBef>
              <a:buClr>
                <a:srgbClr val="75787A"/>
              </a:buClr>
              <a:buSzPct val="100000"/>
              <a:defRPr sz="2400">
                <a:solidFill>
                  <a:srgbClr val="75787A"/>
                </a:solidFill>
              </a:defRPr>
            </a:lvl1pPr>
            <a:lvl2pPr lvl="1" rtl="0">
              <a:spcBef>
                <a:spcPts val="0"/>
              </a:spcBef>
              <a:buSzPct val="100000"/>
              <a:defRPr sz="1700"/>
            </a:lvl2pPr>
            <a:lvl3pPr lvl="2" rtl="0">
              <a:spcBef>
                <a:spcPts val="0"/>
              </a:spcBef>
              <a:buSzPct val="100000"/>
              <a:defRPr sz="1700"/>
            </a:lvl3pPr>
            <a:lvl4pPr lvl="3" rtl="0">
              <a:spcBef>
                <a:spcPts val="0"/>
              </a:spcBef>
              <a:buSzPct val="100000"/>
              <a:defRPr sz="1700"/>
            </a:lvl4pPr>
            <a:lvl5pPr lvl="4" rtl="0">
              <a:spcBef>
                <a:spcPts val="0"/>
              </a:spcBef>
              <a:buSzPct val="100000"/>
              <a:defRPr sz="1700"/>
            </a:lvl5pPr>
            <a:lvl6pPr lvl="5" rtl="0">
              <a:spcBef>
                <a:spcPts val="0"/>
              </a:spcBef>
              <a:buSzPct val="100000"/>
              <a:defRPr sz="1700"/>
            </a:lvl6pPr>
            <a:lvl7pPr lvl="6" rtl="0">
              <a:spcBef>
                <a:spcPts val="0"/>
              </a:spcBef>
              <a:buSzPct val="100000"/>
              <a:defRPr sz="1700"/>
            </a:lvl7pPr>
            <a:lvl8pPr lvl="7" rtl="0">
              <a:spcBef>
                <a:spcPts val="0"/>
              </a:spcBef>
              <a:buSzPct val="100000"/>
              <a:defRPr sz="1700"/>
            </a:lvl8pPr>
            <a:lvl9pPr lvl="8" rtl="0">
              <a:spcBef>
                <a:spcPts val="0"/>
              </a:spcBef>
              <a:buSzPct val="100000"/>
              <a:defRPr sz="1700"/>
            </a:lvl9pPr>
          </a:lstStyle>
          <a:p/>
        </p:txBody>
      </p:sp>
      <p:cxnSp>
        <p:nvCxnSpPr>
          <p:cNvPr id="209" name="Shape 209"/>
          <p:cNvCxnSpPr>
            <a:endCxn id="210" idx="0"/>
          </p:cNvCxnSpPr>
          <p:nvPr/>
        </p:nvCxnSpPr>
        <p:spPr>
          <a:xfrm>
            <a:off x="8963747" y="543583"/>
            <a:ext cx="0" cy="4265700"/>
          </a:xfrm>
          <a:prstGeom prst="straightConnector1">
            <a:avLst/>
          </a:prstGeom>
          <a:noFill/>
          <a:ln cap="flat" cmpd="sng" w="9525">
            <a:solidFill>
              <a:srgbClr val="FFFFFF"/>
            </a:solidFill>
            <a:prstDash val="solid"/>
            <a:round/>
            <a:headEnd len="lg" w="lg" type="none"/>
            <a:tailEnd len="lg" w="lg" type="none"/>
          </a:ln>
        </p:spPr>
      </p:cxnSp>
      <p:sp>
        <p:nvSpPr>
          <p:cNvPr id="211" name="Shape 211"/>
          <p:cNvSpPr txBox="1"/>
          <p:nvPr>
            <p:ph idx="2" type="subTitle"/>
          </p:nvPr>
        </p:nvSpPr>
        <p:spPr>
          <a:xfrm>
            <a:off x="211925" y="88249"/>
            <a:ext cx="8741700" cy="424200"/>
          </a:xfrm>
          <a:prstGeom prst="rect">
            <a:avLst/>
          </a:prstGeom>
        </p:spPr>
        <p:txBody>
          <a:bodyPr anchorCtr="0" anchor="t" bIns="91425" lIns="91425" rIns="91425" tIns="91425"/>
          <a:lstStyle>
            <a:lvl1pPr lvl="0" rtl="0">
              <a:spcBef>
                <a:spcPts val="0"/>
              </a:spcBef>
              <a:buNone/>
              <a:defRPr sz="1100">
                <a:solidFill>
                  <a:srgbClr val="B7B7B7"/>
                </a:solidFill>
              </a:defRPr>
            </a:lvl1pPr>
            <a:lvl2pPr lvl="1" rtl="0">
              <a:spcBef>
                <a:spcPts val="0"/>
              </a:spcBef>
              <a:buNone/>
              <a:defRPr sz="1100">
                <a:solidFill>
                  <a:srgbClr val="B7B7B7"/>
                </a:solidFill>
              </a:defRPr>
            </a:lvl2pPr>
            <a:lvl3pPr lvl="2" rtl="0">
              <a:spcBef>
                <a:spcPts val="0"/>
              </a:spcBef>
              <a:buNone/>
              <a:defRPr sz="1100">
                <a:solidFill>
                  <a:srgbClr val="B7B7B7"/>
                </a:solidFill>
              </a:defRPr>
            </a:lvl3pPr>
            <a:lvl4pPr lvl="3" rtl="0">
              <a:spcBef>
                <a:spcPts val="0"/>
              </a:spcBef>
              <a:buNone/>
              <a:defRPr sz="1100">
                <a:solidFill>
                  <a:srgbClr val="B7B7B7"/>
                </a:solidFill>
              </a:defRPr>
            </a:lvl4pPr>
            <a:lvl5pPr lvl="4" rtl="0">
              <a:spcBef>
                <a:spcPts val="0"/>
              </a:spcBef>
              <a:buNone/>
              <a:defRPr sz="1100">
                <a:solidFill>
                  <a:srgbClr val="B7B7B7"/>
                </a:solidFill>
              </a:defRPr>
            </a:lvl5pPr>
            <a:lvl6pPr lvl="5" rtl="0">
              <a:spcBef>
                <a:spcPts val="0"/>
              </a:spcBef>
              <a:buNone/>
              <a:defRPr sz="1100">
                <a:solidFill>
                  <a:srgbClr val="B7B7B7"/>
                </a:solidFill>
              </a:defRPr>
            </a:lvl6pPr>
            <a:lvl7pPr lvl="6" rtl="0">
              <a:spcBef>
                <a:spcPts val="0"/>
              </a:spcBef>
              <a:buNone/>
              <a:defRPr sz="1100">
                <a:solidFill>
                  <a:srgbClr val="B7B7B7"/>
                </a:solidFill>
              </a:defRPr>
            </a:lvl7pPr>
            <a:lvl8pPr lvl="7" rtl="0">
              <a:spcBef>
                <a:spcPts val="0"/>
              </a:spcBef>
              <a:buNone/>
              <a:defRPr sz="1100">
                <a:solidFill>
                  <a:srgbClr val="B7B7B7"/>
                </a:solidFill>
              </a:defRPr>
            </a:lvl8pPr>
            <a:lvl9pPr lvl="8" rtl="0">
              <a:spcBef>
                <a:spcPts val="0"/>
              </a:spcBef>
              <a:buNone/>
              <a:defRPr sz="1100">
                <a:solidFill>
                  <a:srgbClr val="B7B7B7"/>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Slide">
    <p:spTree>
      <p:nvGrpSpPr>
        <p:cNvPr id="212" name="Shape 212"/>
        <p:cNvGrpSpPr/>
        <p:nvPr/>
      </p:nvGrpSpPr>
      <p:grpSpPr>
        <a:xfrm>
          <a:off x="0" y="0"/>
          <a:ext cx="0" cy="0"/>
          <a:chOff x="0" y="0"/>
          <a:chExt cx="0" cy="0"/>
        </a:xfrm>
      </p:grpSpPr>
      <p:sp>
        <p:nvSpPr>
          <p:cNvPr id="213" name="Shape 213"/>
          <p:cNvSpPr/>
          <p:nvPr/>
        </p:nvSpPr>
        <p:spPr>
          <a:xfrm>
            <a:off x="0" y="0"/>
            <a:ext cx="9144000" cy="5143500"/>
          </a:xfrm>
          <a:prstGeom prst="rect">
            <a:avLst/>
          </a:prstGeom>
          <a:solidFill>
            <a:schemeClr val="lt1"/>
          </a:solidFill>
          <a:ln cap="flat" cmpd="sng" w="9525">
            <a:solidFill>
              <a:schemeClr val="lt1"/>
            </a:solidFill>
            <a:prstDash val="solid"/>
            <a:round/>
            <a:headEnd len="med" w="med" type="none"/>
            <a:tailEnd len="med" w="med" type="none"/>
          </a:ln>
        </p:spPr>
        <p:txBody>
          <a:bodyPr anchorCtr="0" anchor="ctr" bIns="34275" lIns="68575" rIns="68575" tIns="34275">
            <a:noAutofit/>
          </a:bodyPr>
          <a:lstStyle/>
          <a:p>
            <a:pPr lvl="0">
              <a:spcBef>
                <a:spcPts val="0"/>
              </a:spcBef>
              <a:buNone/>
            </a:pPr>
            <a:r>
              <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Content">
    <p:spTree>
      <p:nvGrpSpPr>
        <p:cNvPr id="214" name="Shape 214"/>
        <p:cNvGrpSpPr/>
        <p:nvPr/>
      </p:nvGrpSpPr>
      <p:grpSpPr>
        <a:xfrm>
          <a:off x="0" y="0"/>
          <a:ext cx="0" cy="0"/>
          <a:chOff x="0" y="0"/>
          <a:chExt cx="0" cy="0"/>
        </a:xfrm>
      </p:grpSpPr>
      <p:sp>
        <p:nvSpPr>
          <p:cNvPr id="215" name="Shape 215"/>
          <p:cNvSpPr txBox="1"/>
          <p:nvPr>
            <p:ph idx="1" type="body"/>
          </p:nvPr>
        </p:nvSpPr>
        <p:spPr>
          <a:xfrm>
            <a:off x="294303" y="667559"/>
            <a:ext cx="8372100" cy="426599"/>
          </a:xfrm>
          <a:prstGeom prst="rect">
            <a:avLst/>
          </a:prstGeom>
          <a:noFill/>
          <a:ln>
            <a:noFill/>
          </a:ln>
        </p:spPr>
        <p:txBody>
          <a:bodyPr anchorCtr="0" anchor="t" bIns="68575" lIns="68575" rIns="68575" tIns="68575"/>
          <a:lstStyle>
            <a:lvl1pPr lvl="0" rtl="0">
              <a:spcBef>
                <a:spcPts val="0"/>
              </a:spcBef>
              <a:buClr>
                <a:schemeClr val="dk2"/>
              </a:buClr>
              <a:buSzPct val="100000"/>
              <a:buFont typeface="Open Sans"/>
              <a:buChar char="●"/>
              <a:defRPr sz="1800">
                <a:solidFill>
                  <a:schemeClr val="dk2"/>
                </a:solidFill>
                <a:latin typeface="Open Sans"/>
                <a:ea typeface="Open Sans"/>
                <a:cs typeface="Open Sans"/>
                <a:sym typeface="Open Sans"/>
              </a:defRPr>
            </a:lvl1pPr>
            <a:lvl2pPr lvl="1" rtl="0">
              <a:spcBef>
                <a:spcPts val="0"/>
              </a:spcBef>
              <a:buClr>
                <a:schemeClr val="dk2"/>
              </a:buClr>
              <a:buSzPct val="100000"/>
              <a:buFont typeface="Open Sans"/>
              <a:buChar char="○"/>
              <a:defRPr sz="1800">
                <a:solidFill>
                  <a:schemeClr val="dk2"/>
                </a:solidFill>
                <a:latin typeface="Open Sans"/>
                <a:ea typeface="Open Sans"/>
                <a:cs typeface="Open Sans"/>
                <a:sym typeface="Open Sans"/>
              </a:defRPr>
            </a:lvl2pPr>
            <a:lvl3pPr lvl="2" rtl="0">
              <a:spcBef>
                <a:spcPts val="0"/>
              </a:spcBef>
              <a:buClr>
                <a:schemeClr val="dk2"/>
              </a:buClr>
              <a:buSzPct val="100000"/>
              <a:buFont typeface="Open Sans"/>
              <a:buChar char="■"/>
              <a:defRPr sz="1800">
                <a:solidFill>
                  <a:schemeClr val="dk2"/>
                </a:solidFill>
                <a:latin typeface="Open Sans"/>
                <a:ea typeface="Open Sans"/>
                <a:cs typeface="Open Sans"/>
                <a:sym typeface="Open Sans"/>
              </a:defRPr>
            </a:lvl3pPr>
            <a:lvl4pPr lvl="3" rtl="0">
              <a:spcBef>
                <a:spcPts val="0"/>
              </a:spcBef>
              <a:buClr>
                <a:schemeClr val="dk2"/>
              </a:buClr>
              <a:buSzPct val="100000"/>
              <a:buFont typeface="Open Sans"/>
              <a:buChar char="●"/>
              <a:defRPr sz="1800">
                <a:solidFill>
                  <a:schemeClr val="dk2"/>
                </a:solidFill>
                <a:latin typeface="Open Sans"/>
                <a:ea typeface="Open Sans"/>
                <a:cs typeface="Open Sans"/>
                <a:sym typeface="Open Sans"/>
              </a:defRPr>
            </a:lvl4pPr>
            <a:lvl5pPr lvl="4" rtl="0">
              <a:spcBef>
                <a:spcPts val="0"/>
              </a:spcBef>
              <a:buClr>
                <a:schemeClr val="dk2"/>
              </a:buClr>
              <a:buSzPct val="100000"/>
              <a:buFont typeface="Open Sans"/>
              <a:buChar char="○"/>
              <a:defRPr sz="1800">
                <a:solidFill>
                  <a:schemeClr val="dk2"/>
                </a:solidFill>
                <a:latin typeface="Open Sans"/>
                <a:ea typeface="Open Sans"/>
                <a:cs typeface="Open Sans"/>
                <a:sym typeface="Open Sans"/>
              </a:defRPr>
            </a:lvl5pPr>
            <a:lvl6pPr lvl="5" rtl="0">
              <a:spcBef>
                <a:spcPts val="0"/>
              </a:spcBef>
              <a:buClr>
                <a:schemeClr val="dk2"/>
              </a:buClr>
              <a:buSzPct val="100000"/>
              <a:buFont typeface="Open Sans"/>
              <a:buChar char="■"/>
              <a:defRPr sz="1800">
                <a:solidFill>
                  <a:schemeClr val="dk2"/>
                </a:solidFill>
                <a:latin typeface="Open Sans"/>
                <a:ea typeface="Open Sans"/>
                <a:cs typeface="Open Sans"/>
                <a:sym typeface="Open Sans"/>
              </a:defRPr>
            </a:lvl6pPr>
            <a:lvl7pPr lvl="6" rtl="0">
              <a:spcBef>
                <a:spcPts val="0"/>
              </a:spcBef>
              <a:buClr>
                <a:schemeClr val="dk2"/>
              </a:buClr>
              <a:buSzPct val="100000"/>
              <a:buFont typeface="Open Sans"/>
              <a:buChar char="●"/>
              <a:defRPr sz="1800">
                <a:solidFill>
                  <a:schemeClr val="dk2"/>
                </a:solidFill>
                <a:latin typeface="Open Sans"/>
                <a:ea typeface="Open Sans"/>
                <a:cs typeface="Open Sans"/>
                <a:sym typeface="Open Sans"/>
              </a:defRPr>
            </a:lvl7pPr>
            <a:lvl8pPr lvl="7" rtl="0">
              <a:spcBef>
                <a:spcPts val="0"/>
              </a:spcBef>
              <a:buClr>
                <a:schemeClr val="dk2"/>
              </a:buClr>
              <a:buSzPct val="100000"/>
              <a:buFont typeface="Open Sans"/>
              <a:buChar char="○"/>
              <a:defRPr sz="1800">
                <a:solidFill>
                  <a:schemeClr val="dk2"/>
                </a:solidFill>
                <a:latin typeface="Open Sans"/>
                <a:ea typeface="Open Sans"/>
                <a:cs typeface="Open Sans"/>
                <a:sym typeface="Open Sans"/>
              </a:defRPr>
            </a:lvl8pPr>
            <a:lvl9pPr lvl="8" rtl="0">
              <a:spcBef>
                <a:spcPts val="0"/>
              </a:spcBef>
              <a:buClr>
                <a:schemeClr val="dk2"/>
              </a:buClr>
              <a:buSzPct val="100000"/>
              <a:buFont typeface="Open Sans"/>
              <a:buChar char="■"/>
              <a:defRPr sz="1800">
                <a:solidFill>
                  <a:schemeClr val="dk2"/>
                </a:solidFill>
                <a:latin typeface="Open Sans"/>
                <a:ea typeface="Open Sans"/>
                <a:cs typeface="Open Sans"/>
                <a:sym typeface="Open Sans"/>
              </a:defRPr>
            </a:lvl9pPr>
          </a:lstStyle>
          <a:p/>
        </p:txBody>
      </p:sp>
      <p:sp>
        <p:nvSpPr>
          <p:cNvPr id="216" name="Shape 216"/>
          <p:cNvSpPr txBox="1"/>
          <p:nvPr>
            <p:ph type="title"/>
          </p:nvPr>
        </p:nvSpPr>
        <p:spPr>
          <a:xfrm>
            <a:off x="294303" y="284383"/>
            <a:ext cx="8371200" cy="480300"/>
          </a:xfrm>
          <a:prstGeom prst="rect">
            <a:avLst/>
          </a:prstGeom>
          <a:noFill/>
          <a:ln>
            <a:noFill/>
          </a:ln>
        </p:spPr>
        <p:txBody>
          <a:bodyPr anchorCtr="0" anchor="t" bIns="91425" lIns="91425" rIns="91425" tIns="91425"/>
          <a:lstStyle>
            <a:lvl1pPr indent="0" lvl="0" marL="0" marR="0" rtl="0" algn="l">
              <a:spcBef>
                <a:spcPts val="0"/>
              </a:spcBef>
              <a:buClr>
                <a:schemeClr val="dk1"/>
              </a:buClr>
              <a:buNone/>
              <a:defRPr b="0" i="0" u="none" cap="none" strike="noStrike">
                <a:solidFill>
                  <a:schemeClr val="dk1"/>
                </a:solidFill>
              </a:defRPr>
            </a:lvl1pPr>
            <a:lvl2pPr indent="0" lvl="1" marL="0" marR="0" rtl="0" algn="l">
              <a:spcBef>
                <a:spcPts val="0"/>
              </a:spcBef>
              <a:buFont typeface="Open Sans"/>
              <a:defRPr>
                <a:latin typeface="Open Sans"/>
                <a:ea typeface="Open Sans"/>
                <a:cs typeface="Open Sans"/>
                <a:sym typeface="Open Sans"/>
              </a:defRPr>
            </a:lvl2pPr>
            <a:lvl3pPr indent="0" lvl="2" marL="0" marR="0" rtl="0" algn="l">
              <a:spcBef>
                <a:spcPts val="0"/>
              </a:spcBef>
              <a:buFont typeface="Open Sans"/>
              <a:defRPr>
                <a:latin typeface="Open Sans"/>
                <a:ea typeface="Open Sans"/>
                <a:cs typeface="Open Sans"/>
                <a:sym typeface="Open Sans"/>
              </a:defRPr>
            </a:lvl3pPr>
            <a:lvl4pPr indent="0" lvl="3" marL="0" marR="0" rtl="0" algn="l">
              <a:spcBef>
                <a:spcPts val="0"/>
              </a:spcBef>
              <a:buFont typeface="Open Sans"/>
              <a:defRPr>
                <a:latin typeface="Open Sans"/>
                <a:ea typeface="Open Sans"/>
                <a:cs typeface="Open Sans"/>
                <a:sym typeface="Open Sans"/>
              </a:defRPr>
            </a:lvl4pPr>
            <a:lvl5pPr indent="0" lvl="4" marL="0" marR="0" rtl="0" algn="l">
              <a:spcBef>
                <a:spcPts val="0"/>
              </a:spcBef>
              <a:buFont typeface="Open Sans"/>
              <a:defRPr>
                <a:latin typeface="Open Sans"/>
                <a:ea typeface="Open Sans"/>
                <a:cs typeface="Open Sans"/>
                <a:sym typeface="Open Sans"/>
              </a:defRPr>
            </a:lvl5pPr>
            <a:lvl6pPr indent="0" lvl="5" marL="0" marR="0" rtl="0" algn="l">
              <a:spcBef>
                <a:spcPts val="0"/>
              </a:spcBef>
              <a:buFont typeface="Open Sans"/>
              <a:defRPr>
                <a:latin typeface="Open Sans"/>
                <a:ea typeface="Open Sans"/>
                <a:cs typeface="Open Sans"/>
                <a:sym typeface="Open Sans"/>
              </a:defRPr>
            </a:lvl6pPr>
            <a:lvl7pPr indent="0" lvl="6" marL="0" marR="0" rtl="0" algn="l">
              <a:spcBef>
                <a:spcPts val="0"/>
              </a:spcBef>
              <a:buFont typeface="Open Sans"/>
              <a:defRPr>
                <a:latin typeface="Open Sans"/>
                <a:ea typeface="Open Sans"/>
                <a:cs typeface="Open Sans"/>
                <a:sym typeface="Open Sans"/>
              </a:defRPr>
            </a:lvl7pPr>
            <a:lvl8pPr indent="0" lvl="7" marL="0" marR="0" rtl="0" algn="l">
              <a:spcBef>
                <a:spcPts val="0"/>
              </a:spcBef>
              <a:buFont typeface="Open Sans"/>
              <a:defRPr>
                <a:latin typeface="Open Sans"/>
                <a:ea typeface="Open Sans"/>
                <a:cs typeface="Open Sans"/>
                <a:sym typeface="Open Sans"/>
              </a:defRPr>
            </a:lvl8pPr>
            <a:lvl9pPr indent="0" lvl="8" marL="0" marR="0" rtl="0" algn="l">
              <a:spcBef>
                <a:spcPts val="0"/>
              </a:spcBef>
              <a:buFont typeface="Open Sans"/>
              <a:defRPr>
                <a:latin typeface="Open Sans"/>
                <a:ea typeface="Open Sans"/>
                <a:cs typeface="Open Sans"/>
                <a:sym typeface="Open Sans"/>
              </a:defRPr>
            </a:lvl9pPr>
          </a:lstStyle>
          <a:p/>
        </p:txBody>
      </p:sp>
      <p:sp>
        <p:nvSpPr>
          <p:cNvPr id="217" name="Shape 217"/>
          <p:cNvSpPr txBox="1"/>
          <p:nvPr>
            <p:ph idx="2" type="body"/>
          </p:nvPr>
        </p:nvSpPr>
        <p:spPr>
          <a:xfrm>
            <a:off x="294303" y="1094184"/>
            <a:ext cx="8369100" cy="3414900"/>
          </a:xfrm>
          <a:prstGeom prst="rect">
            <a:avLst/>
          </a:prstGeom>
          <a:noFill/>
          <a:ln>
            <a:noFill/>
          </a:ln>
        </p:spPr>
        <p:txBody>
          <a:bodyPr anchorCtr="0" anchor="t" bIns="68575" lIns="68575" rIns="68575" tIns="68575"/>
          <a:lstStyle>
            <a:lvl1pPr lvl="0" rtl="0">
              <a:spcBef>
                <a:spcPts val="0"/>
              </a:spcBef>
              <a:buClr>
                <a:schemeClr val="dk2"/>
              </a:buClr>
              <a:buSzPct val="100000"/>
              <a:buFont typeface="Open Sans"/>
              <a:defRPr sz="1800">
                <a:solidFill>
                  <a:schemeClr val="dk2"/>
                </a:solidFill>
                <a:latin typeface="Open Sans"/>
                <a:ea typeface="Open Sans"/>
                <a:cs typeface="Open Sans"/>
                <a:sym typeface="Open Sans"/>
              </a:defRPr>
            </a:lvl1pPr>
            <a:lvl2pPr lvl="1" rtl="0">
              <a:spcBef>
                <a:spcPts val="0"/>
              </a:spcBef>
              <a:buClr>
                <a:schemeClr val="dk2"/>
              </a:buClr>
              <a:buSzPct val="100000"/>
              <a:buFont typeface="Open Sans"/>
              <a:defRPr sz="1800">
                <a:solidFill>
                  <a:schemeClr val="dk2"/>
                </a:solidFill>
                <a:latin typeface="Open Sans"/>
                <a:ea typeface="Open Sans"/>
                <a:cs typeface="Open Sans"/>
                <a:sym typeface="Open Sans"/>
              </a:defRPr>
            </a:lvl2pPr>
            <a:lvl3pPr lvl="2" rtl="0">
              <a:spcBef>
                <a:spcPts val="0"/>
              </a:spcBef>
              <a:buClr>
                <a:schemeClr val="dk2"/>
              </a:buClr>
              <a:buSzPct val="100000"/>
              <a:buFont typeface="Open Sans"/>
              <a:defRPr sz="1800">
                <a:solidFill>
                  <a:schemeClr val="dk2"/>
                </a:solidFill>
                <a:latin typeface="Open Sans"/>
                <a:ea typeface="Open Sans"/>
                <a:cs typeface="Open Sans"/>
                <a:sym typeface="Open Sans"/>
              </a:defRPr>
            </a:lvl3pPr>
            <a:lvl4pPr lvl="3" rtl="0">
              <a:spcBef>
                <a:spcPts val="0"/>
              </a:spcBef>
              <a:buClr>
                <a:schemeClr val="dk2"/>
              </a:buClr>
              <a:buSzPct val="100000"/>
              <a:buFont typeface="Open Sans"/>
              <a:defRPr sz="1800">
                <a:solidFill>
                  <a:schemeClr val="dk2"/>
                </a:solidFill>
                <a:latin typeface="Open Sans"/>
                <a:ea typeface="Open Sans"/>
                <a:cs typeface="Open Sans"/>
                <a:sym typeface="Open Sans"/>
              </a:defRPr>
            </a:lvl4pPr>
            <a:lvl5pPr lvl="4" rtl="0">
              <a:spcBef>
                <a:spcPts val="0"/>
              </a:spcBef>
              <a:buClr>
                <a:schemeClr val="dk2"/>
              </a:buClr>
              <a:buSzPct val="100000"/>
              <a:buFont typeface="Open Sans"/>
              <a:defRPr sz="1800">
                <a:solidFill>
                  <a:schemeClr val="dk2"/>
                </a:solidFill>
                <a:latin typeface="Open Sans"/>
                <a:ea typeface="Open Sans"/>
                <a:cs typeface="Open Sans"/>
                <a:sym typeface="Open Sans"/>
              </a:defRPr>
            </a:lvl5pPr>
            <a:lvl6pPr lvl="5" rtl="0">
              <a:spcBef>
                <a:spcPts val="0"/>
              </a:spcBef>
              <a:buClr>
                <a:schemeClr val="dk2"/>
              </a:buClr>
              <a:buSzPct val="100000"/>
              <a:buFont typeface="Open Sans"/>
              <a:defRPr sz="1800">
                <a:solidFill>
                  <a:schemeClr val="dk2"/>
                </a:solidFill>
                <a:latin typeface="Open Sans"/>
                <a:ea typeface="Open Sans"/>
                <a:cs typeface="Open Sans"/>
                <a:sym typeface="Open Sans"/>
              </a:defRPr>
            </a:lvl6pPr>
            <a:lvl7pPr lvl="6" rtl="0">
              <a:spcBef>
                <a:spcPts val="0"/>
              </a:spcBef>
              <a:buClr>
                <a:schemeClr val="dk2"/>
              </a:buClr>
              <a:buSzPct val="100000"/>
              <a:buFont typeface="Open Sans"/>
              <a:defRPr sz="1800">
                <a:solidFill>
                  <a:schemeClr val="dk2"/>
                </a:solidFill>
                <a:latin typeface="Open Sans"/>
                <a:ea typeface="Open Sans"/>
                <a:cs typeface="Open Sans"/>
                <a:sym typeface="Open Sans"/>
              </a:defRPr>
            </a:lvl7pPr>
            <a:lvl8pPr lvl="7" rtl="0">
              <a:spcBef>
                <a:spcPts val="0"/>
              </a:spcBef>
              <a:buClr>
                <a:schemeClr val="dk2"/>
              </a:buClr>
              <a:buSzPct val="100000"/>
              <a:buFont typeface="Open Sans"/>
              <a:defRPr sz="1800">
                <a:solidFill>
                  <a:schemeClr val="dk2"/>
                </a:solidFill>
                <a:latin typeface="Open Sans"/>
                <a:ea typeface="Open Sans"/>
                <a:cs typeface="Open Sans"/>
                <a:sym typeface="Open Sans"/>
              </a:defRPr>
            </a:lvl8pPr>
            <a:lvl9pPr lvl="8" rtl="0">
              <a:spcBef>
                <a:spcPts val="0"/>
              </a:spcBef>
              <a:buClr>
                <a:schemeClr val="dk2"/>
              </a:buClr>
              <a:buSzPct val="100000"/>
              <a:buFont typeface="Open Sans"/>
              <a:defRPr sz="1800">
                <a:solidFill>
                  <a:schemeClr val="dk2"/>
                </a:solidFill>
                <a:latin typeface="Open Sans"/>
                <a:ea typeface="Open Sans"/>
                <a:cs typeface="Open Sans"/>
                <a:sym typeface="Open Sans"/>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599" cy="5726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body 1">
    <p:spTree>
      <p:nvGrpSpPr>
        <p:cNvPr id="218" name="Shape 218"/>
        <p:cNvGrpSpPr/>
        <p:nvPr/>
      </p:nvGrpSpPr>
      <p:grpSpPr>
        <a:xfrm>
          <a:off x="0" y="0"/>
          <a:ext cx="0" cy="0"/>
          <a:chOff x="0" y="0"/>
          <a:chExt cx="0" cy="0"/>
        </a:xfrm>
      </p:grpSpPr>
      <p:sp>
        <p:nvSpPr>
          <p:cNvPr id="219" name="Shape 219"/>
          <p:cNvSpPr txBox="1"/>
          <p:nvPr>
            <p:ph type="title"/>
          </p:nvPr>
        </p:nvSpPr>
        <p:spPr>
          <a:xfrm>
            <a:off x="457200" y="205978"/>
            <a:ext cx="8229600" cy="857400"/>
          </a:xfrm>
          <a:prstGeom prst="rect">
            <a:avLst/>
          </a:prstGeom>
        </p:spPr>
        <p:txBody>
          <a:bodyPr anchorCtr="0" anchor="b"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20" name="Shape 220"/>
          <p:cNvSpPr txBox="1"/>
          <p:nvPr>
            <p:ph idx="1" type="body"/>
          </p:nvPr>
        </p:nvSpPr>
        <p:spPr>
          <a:xfrm>
            <a:off x="457200" y="1200150"/>
            <a:ext cx="8229600" cy="3725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21" name="Shape 221"/>
          <p:cNvSpPr txBox="1"/>
          <p:nvPr>
            <p:ph idx="12" type="sldNum"/>
          </p:nvPr>
        </p:nvSpPr>
        <p:spPr>
          <a:xfrm>
            <a:off x="8556791" y="4749850"/>
            <a:ext cx="548700" cy="393600"/>
          </a:xfrm>
          <a:prstGeom prst="rect">
            <a:avLst/>
          </a:prstGeom>
          <a:noFill/>
          <a:ln>
            <a:noFill/>
          </a:ln>
        </p:spPr>
        <p:txBody>
          <a:bodyPr anchorCtr="0" anchor="ctr" bIns="68575" lIns="68575" rIns="68575" tIns="68575">
            <a:noAutofit/>
          </a:bodyPr>
          <a:lstStyle/>
          <a:p>
            <a:pPr lvl="0" rtl="0">
              <a:spcBef>
                <a:spcPts val="0"/>
              </a:spcBef>
              <a:buNone/>
            </a:pPr>
            <a:fld id="{00000000-1234-1234-1234-123412341234}" type="slidenum">
              <a:rPr lang="en" sz="1100"/>
              <a:t>‹#›</a:t>
            </a:fld>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 Google for Work Gray">
    <p:spTree>
      <p:nvGrpSpPr>
        <p:cNvPr id="222" name="Shape 222"/>
        <p:cNvGrpSpPr/>
        <p:nvPr/>
      </p:nvGrpSpPr>
      <p:grpSpPr>
        <a:xfrm>
          <a:off x="0" y="0"/>
          <a:ext cx="0" cy="0"/>
          <a:chOff x="0" y="0"/>
          <a:chExt cx="0" cy="0"/>
        </a:xfrm>
      </p:grpSpPr>
      <p:sp>
        <p:nvSpPr>
          <p:cNvPr id="223" name="Shape 223"/>
          <p:cNvSpPr/>
          <p:nvPr/>
        </p:nvSpPr>
        <p:spPr>
          <a:xfrm flipH="1">
            <a:off x="-47699" y="-262399"/>
            <a:ext cx="9239400" cy="5406000"/>
          </a:xfrm>
          <a:prstGeom prst="rect">
            <a:avLst/>
          </a:prstGeom>
          <a:solidFill>
            <a:srgbClr val="777777"/>
          </a:solidFill>
          <a:ln>
            <a:noFill/>
          </a:ln>
        </p:spPr>
        <p:txBody>
          <a:bodyPr anchorCtr="0" anchor="ctr" bIns="91425" lIns="91425" rIns="91425" tIns="91425">
            <a:noAutofit/>
          </a:bodyPr>
          <a:lstStyle/>
          <a:p>
            <a:pPr lvl="0" rtl="0">
              <a:spcBef>
                <a:spcPts val="0"/>
              </a:spcBef>
              <a:buNone/>
            </a:pPr>
            <a:r>
              <a:t/>
            </a:r>
            <a:endParaRPr sz="1400"/>
          </a:p>
        </p:txBody>
      </p:sp>
      <p:sp>
        <p:nvSpPr>
          <p:cNvPr id="224" name="Shape 224"/>
          <p:cNvSpPr txBox="1"/>
          <p:nvPr>
            <p:ph type="ctrTitle"/>
          </p:nvPr>
        </p:nvSpPr>
        <p:spPr>
          <a:xfrm>
            <a:off x="457375" y="1833907"/>
            <a:ext cx="8076600" cy="990600"/>
          </a:xfrm>
          <a:prstGeom prst="rect">
            <a:avLst/>
          </a:prstGeom>
          <a:noFill/>
          <a:ln>
            <a:noFill/>
          </a:ln>
        </p:spPr>
        <p:txBody>
          <a:bodyPr anchorCtr="0" anchor="b" bIns="91425" lIns="91425" rIns="91425" tIns="91425"/>
          <a:lstStyle>
            <a:lvl1pPr indent="0" lvl="0" marL="0" marR="0" rtl="0" algn="ctr">
              <a:spcBef>
                <a:spcPts val="0"/>
              </a:spcBef>
              <a:buClr>
                <a:schemeClr val="lt1"/>
              </a:buClr>
              <a:buFont typeface="Open Sans"/>
              <a:buNone/>
              <a:defRPr b="0" i="0" sz="3200" u="none" cap="none" strike="noStrike">
                <a:solidFill>
                  <a:schemeClr val="lt1"/>
                </a:solidFill>
                <a:latin typeface="Open Sans"/>
                <a:ea typeface="Open Sans"/>
                <a:cs typeface="Open Sans"/>
                <a:sym typeface="Open Sans"/>
              </a:defRPr>
            </a:lvl1pPr>
            <a:lvl2pPr indent="0" lvl="1" marL="0" marR="0" rtl="0" algn="ctr">
              <a:spcBef>
                <a:spcPts val="0"/>
              </a:spcBef>
              <a:buClr>
                <a:schemeClr val="lt1"/>
              </a:buClr>
              <a:defRPr>
                <a:solidFill>
                  <a:schemeClr val="lt1"/>
                </a:solidFill>
              </a:defRPr>
            </a:lvl2pPr>
            <a:lvl3pPr indent="0" lvl="2" marL="0" marR="0" rtl="0" algn="ctr">
              <a:spcBef>
                <a:spcPts val="0"/>
              </a:spcBef>
              <a:buClr>
                <a:schemeClr val="lt1"/>
              </a:buClr>
              <a:defRPr>
                <a:solidFill>
                  <a:schemeClr val="lt1"/>
                </a:solidFill>
              </a:defRPr>
            </a:lvl3pPr>
            <a:lvl4pPr indent="0" lvl="3" marL="0" marR="0" rtl="0" algn="ctr">
              <a:spcBef>
                <a:spcPts val="0"/>
              </a:spcBef>
              <a:buClr>
                <a:schemeClr val="lt1"/>
              </a:buClr>
              <a:defRPr>
                <a:solidFill>
                  <a:schemeClr val="lt1"/>
                </a:solidFill>
              </a:defRPr>
            </a:lvl4pPr>
            <a:lvl5pPr indent="0" lvl="4" marL="0" marR="0" rtl="0" algn="ctr">
              <a:spcBef>
                <a:spcPts val="0"/>
              </a:spcBef>
              <a:buClr>
                <a:schemeClr val="lt1"/>
              </a:buClr>
              <a:defRPr>
                <a:solidFill>
                  <a:schemeClr val="lt1"/>
                </a:solidFill>
              </a:defRPr>
            </a:lvl5pPr>
            <a:lvl6pPr indent="0" lvl="5" marL="0" marR="0" rtl="0" algn="ctr">
              <a:spcBef>
                <a:spcPts val="0"/>
              </a:spcBef>
              <a:buClr>
                <a:schemeClr val="lt1"/>
              </a:buClr>
              <a:defRPr>
                <a:solidFill>
                  <a:schemeClr val="lt1"/>
                </a:solidFill>
              </a:defRPr>
            </a:lvl6pPr>
            <a:lvl7pPr indent="0" lvl="6" marL="0" marR="0" rtl="0" algn="ctr">
              <a:spcBef>
                <a:spcPts val="0"/>
              </a:spcBef>
              <a:buClr>
                <a:schemeClr val="lt1"/>
              </a:buClr>
              <a:defRPr>
                <a:solidFill>
                  <a:schemeClr val="lt1"/>
                </a:solidFill>
              </a:defRPr>
            </a:lvl7pPr>
            <a:lvl8pPr indent="0" lvl="7" marL="0" marR="0" rtl="0" algn="ctr">
              <a:spcBef>
                <a:spcPts val="0"/>
              </a:spcBef>
              <a:buClr>
                <a:schemeClr val="lt1"/>
              </a:buClr>
              <a:defRPr>
                <a:solidFill>
                  <a:schemeClr val="lt1"/>
                </a:solidFill>
              </a:defRPr>
            </a:lvl8pPr>
            <a:lvl9pPr indent="0" lvl="8" marL="0" marR="0" rtl="0" algn="ctr">
              <a:spcBef>
                <a:spcPts val="0"/>
              </a:spcBef>
              <a:buClr>
                <a:schemeClr val="lt1"/>
              </a:buClr>
              <a:defRPr>
                <a:solidFill>
                  <a:schemeClr val="lt1"/>
                </a:solidFill>
              </a:defRPr>
            </a:lvl9pPr>
          </a:lstStyle>
          <a:p/>
        </p:txBody>
      </p:sp>
      <p:sp>
        <p:nvSpPr>
          <p:cNvPr id="225" name="Shape 225"/>
          <p:cNvSpPr txBox="1"/>
          <p:nvPr>
            <p:ph idx="1" type="subTitle"/>
          </p:nvPr>
        </p:nvSpPr>
        <p:spPr>
          <a:xfrm>
            <a:off x="457378" y="2768398"/>
            <a:ext cx="8076600" cy="541199"/>
          </a:xfrm>
          <a:prstGeom prst="rect">
            <a:avLst/>
          </a:prstGeom>
          <a:noFill/>
          <a:ln>
            <a:noFill/>
          </a:ln>
        </p:spPr>
        <p:txBody>
          <a:bodyPr anchorCtr="0" anchor="t" bIns="91425" lIns="91425" rIns="91425" tIns="91425"/>
          <a:lstStyle>
            <a:lvl1pPr indent="0" lvl="0" marL="0" marR="0" rtl="0" algn="ctr">
              <a:lnSpc>
                <a:spcPct val="115000"/>
              </a:lnSpc>
              <a:spcBef>
                <a:spcPts val="400"/>
              </a:spcBef>
              <a:buClr>
                <a:schemeClr val="lt1"/>
              </a:buClr>
              <a:buSzPct val="100000"/>
              <a:buFont typeface="Open Sans"/>
              <a:buNone/>
              <a:defRPr b="0" i="0" sz="1200" u="none" cap="none" strike="noStrike">
                <a:solidFill>
                  <a:schemeClr val="lt1"/>
                </a:solidFill>
                <a:latin typeface="Open Sans"/>
                <a:ea typeface="Open Sans"/>
                <a:cs typeface="Open Sans"/>
                <a:sym typeface="Open Sans"/>
              </a:defRPr>
            </a:lvl1pPr>
            <a:lvl2pPr indent="-12700" lvl="1" marL="457200" marR="0" rtl="0" algn="ctr">
              <a:spcBef>
                <a:spcPts val="300"/>
              </a:spcBef>
              <a:buClr>
                <a:schemeClr val="lt1"/>
              </a:buClr>
              <a:buSzPct val="100000"/>
              <a:buFont typeface="Open Sans"/>
              <a:buNone/>
              <a:defRPr b="0" i="0" sz="1800" u="none" cap="none" strike="noStrike">
                <a:solidFill>
                  <a:schemeClr val="lt1"/>
                </a:solidFill>
                <a:latin typeface="Open Sans"/>
                <a:ea typeface="Open Sans"/>
                <a:cs typeface="Open Sans"/>
                <a:sym typeface="Open Sans"/>
              </a:defRPr>
            </a:lvl2pPr>
            <a:lvl3pPr indent="-12700" lvl="2" marL="914400" marR="0" rtl="0" algn="ctr">
              <a:spcBef>
                <a:spcPts val="300"/>
              </a:spcBef>
              <a:buClr>
                <a:schemeClr val="lt1"/>
              </a:buClr>
              <a:buSzPct val="100000"/>
              <a:buFont typeface="Open Sans"/>
              <a:buNone/>
              <a:defRPr b="0" i="0" sz="1800" u="none" cap="none" strike="noStrike">
                <a:solidFill>
                  <a:schemeClr val="lt1"/>
                </a:solidFill>
                <a:latin typeface="Open Sans"/>
                <a:ea typeface="Open Sans"/>
                <a:cs typeface="Open Sans"/>
                <a:sym typeface="Open Sans"/>
              </a:defRPr>
            </a:lvl3pPr>
            <a:lvl4pPr indent="-12700" lvl="3" marL="1371600" marR="0" rtl="0" algn="ctr">
              <a:spcBef>
                <a:spcPts val="300"/>
              </a:spcBef>
              <a:buClr>
                <a:schemeClr val="lt1"/>
              </a:buClr>
              <a:buSzPct val="100000"/>
              <a:buFont typeface="Open Sans"/>
              <a:buNone/>
              <a:defRPr b="0" i="0" sz="1800" u="none" cap="none" strike="noStrike">
                <a:solidFill>
                  <a:schemeClr val="lt1"/>
                </a:solidFill>
                <a:latin typeface="Open Sans"/>
                <a:ea typeface="Open Sans"/>
                <a:cs typeface="Open Sans"/>
                <a:sym typeface="Open Sans"/>
              </a:defRPr>
            </a:lvl4pPr>
            <a:lvl5pPr indent="-12700" lvl="4" marL="1828800" marR="0" rtl="0" algn="ctr">
              <a:spcBef>
                <a:spcPts val="300"/>
              </a:spcBef>
              <a:buClr>
                <a:schemeClr val="lt1"/>
              </a:buClr>
              <a:buSzPct val="100000"/>
              <a:buFont typeface="Open Sans"/>
              <a:buNone/>
              <a:defRPr b="0" i="0" sz="1800" u="none" cap="none" strike="noStrike">
                <a:solidFill>
                  <a:schemeClr val="lt1"/>
                </a:solidFill>
                <a:latin typeface="Open Sans"/>
                <a:ea typeface="Open Sans"/>
                <a:cs typeface="Open Sans"/>
                <a:sym typeface="Open Sans"/>
              </a:defRPr>
            </a:lvl5pPr>
            <a:lvl6pPr indent="-12700" lvl="5" marL="2286000" marR="0" rtl="0" algn="ctr">
              <a:spcBef>
                <a:spcPts val="400"/>
              </a:spcBef>
              <a:buClr>
                <a:schemeClr val="lt1"/>
              </a:buClr>
              <a:buSzPct val="100000"/>
              <a:buFont typeface="Open Sans"/>
              <a:buNone/>
              <a:defRPr b="0" i="0" sz="1800" u="none" cap="none" strike="noStrike">
                <a:solidFill>
                  <a:schemeClr val="lt1"/>
                </a:solidFill>
                <a:latin typeface="Open Sans"/>
                <a:ea typeface="Open Sans"/>
                <a:cs typeface="Open Sans"/>
                <a:sym typeface="Open Sans"/>
              </a:defRPr>
            </a:lvl6pPr>
            <a:lvl7pPr indent="-12700" lvl="6" marL="2743200" marR="0" rtl="0" algn="ctr">
              <a:spcBef>
                <a:spcPts val="400"/>
              </a:spcBef>
              <a:buClr>
                <a:schemeClr val="lt1"/>
              </a:buClr>
              <a:buSzPct val="100000"/>
              <a:buFont typeface="Open Sans"/>
              <a:buNone/>
              <a:defRPr b="0" i="0" sz="1800" u="none" cap="none" strike="noStrike">
                <a:solidFill>
                  <a:schemeClr val="lt1"/>
                </a:solidFill>
                <a:latin typeface="Open Sans"/>
                <a:ea typeface="Open Sans"/>
                <a:cs typeface="Open Sans"/>
                <a:sym typeface="Open Sans"/>
              </a:defRPr>
            </a:lvl7pPr>
            <a:lvl8pPr indent="-12700" lvl="7" marL="3200400" marR="0" rtl="0" algn="ctr">
              <a:spcBef>
                <a:spcPts val="400"/>
              </a:spcBef>
              <a:buClr>
                <a:schemeClr val="lt1"/>
              </a:buClr>
              <a:buSzPct val="100000"/>
              <a:buFont typeface="Open Sans"/>
              <a:buNone/>
              <a:defRPr b="0" i="0" sz="1800" u="none" cap="none" strike="noStrike">
                <a:solidFill>
                  <a:schemeClr val="lt1"/>
                </a:solidFill>
                <a:latin typeface="Open Sans"/>
                <a:ea typeface="Open Sans"/>
                <a:cs typeface="Open Sans"/>
                <a:sym typeface="Open Sans"/>
              </a:defRPr>
            </a:lvl8pPr>
            <a:lvl9pPr indent="-12700" lvl="8" marL="3657600" marR="0" rtl="0" algn="ctr">
              <a:spcBef>
                <a:spcPts val="400"/>
              </a:spcBef>
              <a:buClr>
                <a:schemeClr val="lt1"/>
              </a:buClr>
              <a:buSzPct val="100000"/>
              <a:buFont typeface="Open Sans"/>
              <a:buNone/>
              <a:defRPr b="0" i="0" sz="1800" u="none" cap="none" strike="noStrike">
                <a:solidFill>
                  <a:schemeClr val="lt1"/>
                </a:solidFill>
                <a:latin typeface="Open Sans"/>
                <a:ea typeface="Open Sans"/>
                <a:cs typeface="Open Sans"/>
                <a:sym typeface="Open Sans"/>
              </a:defRPr>
            </a:lvl9pPr>
          </a:lstStyle>
          <a:p/>
        </p:txBody>
      </p:sp>
      <p:grpSp>
        <p:nvGrpSpPr>
          <p:cNvPr id="226" name="Shape 226"/>
          <p:cNvGrpSpPr/>
          <p:nvPr/>
        </p:nvGrpSpPr>
        <p:grpSpPr>
          <a:xfrm>
            <a:off x="-47700" y="5093925"/>
            <a:ext cx="9239464" cy="93900"/>
            <a:chOff x="-47700" y="5093925"/>
            <a:chExt cx="9239464" cy="93900"/>
          </a:xfrm>
        </p:grpSpPr>
        <p:sp>
          <p:nvSpPr>
            <p:cNvPr id="227" name="Shape 227"/>
            <p:cNvSpPr/>
            <p:nvPr/>
          </p:nvSpPr>
          <p:spPr>
            <a:xfrm>
              <a:off x="-47700" y="5093925"/>
              <a:ext cx="2347200" cy="93900"/>
            </a:xfrm>
            <a:prstGeom prst="rect">
              <a:avLst/>
            </a:prstGeom>
            <a:solidFill>
              <a:srgbClr val="4285F5"/>
            </a:solidFill>
            <a:ln>
              <a:noFill/>
            </a:ln>
          </p:spPr>
          <p:txBody>
            <a:bodyPr anchorCtr="0" anchor="t" bIns="34275" lIns="68575" rIns="68575" tIns="34275">
              <a:noAutofit/>
            </a:bodyPr>
            <a:lstStyle/>
            <a:p>
              <a:pPr lvl="0" rtl="0">
                <a:spcBef>
                  <a:spcPts val="0"/>
                </a:spcBef>
                <a:buNone/>
              </a:pPr>
              <a:r>
                <a:t/>
              </a:r>
              <a:endParaRPr sz="1400"/>
            </a:p>
          </p:txBody>
        </p:sp>
        <p:sp>
          <p:nvSpPr>
            <p:cNvPr id="228" name="Shape 228"/>
            <p:cNvSpPr/>
            <p:nvPr/>
          </p:nvSpPr>
          <p:spPr>
            <a:xfrm>
              <a:off x="2299362" y="5093925"/>
              <a:ext cx="2300699" cy="93900"/>
            </a:xfrm>
            <a:prstGeom prst="rect">
              <a:avLst/>
            </a:prstGeom>
            <a:solidFill>
              <a:srgbClr val="F23A35"/>
            </a:solidFill>
            <a:ln>
              <a:noFill/>
            </a:ln>
          </p:spPr>
          <p:txBody>
            <a:bodyPr anchorCtr="0" anchor="t" bIns="34275" lIns="68575" rIns="68575" tIns="34275">
              <a:noAutofit/>
            </a:bodyPr>
            <a:lstStyle/>
            <a:p>
              <a:pPr lvl="0" rtl="0">
                <a:spcBef>
                  <a:spcPts val="0"/>
                </a:spcBef>
                <a:buNone/>
              </a:pPr>
              <a:r>
                <a:t/>
              </a:r>
              <a:endParaRPr sz="1400"/>
            </a:p>
          </p:txBody>
        </p:sp>
        <p:sp>
          <p:nvSpPr>
            <p:cNvPr id="229" name="Shape 229"/>
            <p:cNvSpPr/>
            <p:nvPr/>
          </p:nvSpPr>
          <p:spPr>
            <a:xfrm>
              <a:off x="4600168" y="5093925"/>
              <a:ext cx="2295599" cy="93900"/>
            </a:xfrm>
            <a:prstGeom prst="rect">
              <a:avLst/>
            </a:prstGeom>
            <a:solidFill>
              <a:srgbClr val="E4A017"/>
            </a:solidFill>
            <a:ln>
              <a:noFill/>
            </a:ln>
          </p:spPr>
          <p:txBody>
            <a:bodyPr anchorCtr="0" anchor="t" bIns="34275" lIns="68575" rIns="68575" tIns="34275">
              <a:noAutofit/>
            </a:bodyPr>
            <a:lstStyle/>
            <a:p>
              <a:pPr lvl="0" rtl="0">
                <a:spcBef>
                  <a:spcPts val="0"/>
                </a:spcBef>
                <a:buNone/>
              </a:pPr>
              <a:r>
                <a:t/>
              </a:r>
              <a:endParaRPr sz="1400"/>
            </a:p>
          </p:txBody>
        </p:sp>
        <p:sp>
          <p:nvSpPr>
            <p:cNvPr id="230" name="Shape 230"/>
            <p:cNvSpPr/>
            <p:nvPr/>
          </p:nvSpPr>
          <p:spPr>
            <a:xfrm>
              <a:off x="6896164" y="5093925"/>
              <a:ext cx="2295600" cy="93900"/>
            </a:xfrm>
            <a:prstGeom prst="rect">
              <a:avLst/>
            </a:prstGeom>
            <a:solidFill>
              <a:srgbClr val="0F9D58"/>
            </a:solidFill>
            <a:ln>
              <a:noFill/>
            </a:ln>
          </p:spPr>
          <p:txBody>
            <a:bodyPr anchorCtr="0" anchor="t" bIns="34275" lIns="68575" rIns="68575" tIns="34275">
              <a:noAutofit/>
            </a:bodyPr>
            <a:lstStyle/>
            <a:p>
              <a:pPr lvl="0" rtl="0">
                <a:spcBef>
                  <a:spcPts val="0"/>
                </a:spcBef>
                <a:buNone/>
              </a:pPr>
              <a:r>
                <a:t/>
              </a:r>
              <a:endParaRPr sz="1400"/>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235" name="Shape 235"/>
        <p:cNvGrpSpPr/>
        <p:nvPr/>
      </p:nvGrpSpPr>
      <p:grpSpPr>
        <a:xfrm>
          <a:off x="0" y="0"/>
          <a:ext cx="0" cy="0"/>
          <a:chOff x="0" y="0"/>
          <a:chExt cx="0" cy="0"/>
        </a:xfrm>
      </p:grpSpPr>
      <p:sp>
        <p:nvSpPr>
          <p:cNvPr id="236" name="Shape 236"/>
          <p:cNvSpPr txBox="1"/>
          <p:nvPr>
            <p:ph type="title"/>
          </p:nvPr>
        </p:nvSpPr>
        <p:spPr>
          <a:xfrm>
            <a:off x="600087" y="490874"/>
            <a:ext cx="7915200" cy="472800"/>
          </a:xfrm>
          <a:prstGeom prst="rect">
            <a:avLst/>
          </a:prstGeom>
          <a:noFill/>
          <a:ln>
            <a:noFill/>
          </a:ln>
        </p:spPr>
        <p:txBody>
          <a:bodyPr anchorCtr="0" anchor="t" bIns="68575" lIns="68575" rIns="68575" tIns="68575"/>
          <a:lstStyle>
            <a:lvl1pPr indent="0" lvl="0" marL="0" marR="0" rtl="0" algn="l">
              <a:lnSpc>
                <a:spcPct val="90000"/>
              </a:lnSpc>
              <a:spcBef>
                <a:spcPts val="0"/>
              </a:spcBef>
              <a:spcAft>
                <a:spcPts val="0"/>
              </a:spcAft>
              <a:buClr>
                <a:schemeClr val="lt2"/>
              </a:buClr>
              <a:buFont typeface="Open Sans"/>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2pPr>
            <a:lvl3pPr indent="0" lvl="2" marL="0" marR="0" rtl="0" algn="l">
              <a:spcBef>
                <a:spcPts val="0"/>
              </a:spcBef>
              <a:buNone/>
              <a:defRPr sz="1400"/>
            </a:lvl3pPr>
            <a:lvl4pPr indent="0" lvl="3" marL="0" marR="0" rtl="0" algn="l">
              <a:spcBef>
                <a:spcPts val="0"/>
              </a:spcBef>
              <a:buNone/>
              <a:defRPr sz="1400"/>
            </a:lvl4pPr>
            <a:lvl5pPr indent="0" lvl="4" marL="0" marR="0" rtl="0" algn="l">
              <a:spcBef>
                <a:spcPts val="0"/>
              </a:spcBef>
              <a:buNone/>
              <a:defRPr sz="1400"/>
            </a:lvl5pPr>
            <a:lvl6pPr indent="0" lvl="5" marL="0" marR="0" rtl="0" algn="l">
              <a:spcBef>
                <a:spcPts val="0"/>
              </a:spcBef>
              <a:buNone/>
              <a:defRPr sz="1400"/>
            </a:lvl6pPr>
            <a:lvl7pPr indent="0" lvl="6" marL="0" marR="0" rtl="0" algn="l">
              <a:spcBef>
                <a:spcPts val="0"/>
              </a:spcBef>
              <a:buNone/>
              <a:defRPr sz="1400"/>
            </a:lvl7pPr>
            <a:lvl8pPr indent="0" lvl="7" marL="0" marR="0" rtl="0" algn="l">
              <a:spcBef>
                <a:spcPts val="0"/>
              </a:spcBef>
              <a:buNone/>
              <a:defRPr sz="1400"/>
            </a:lvl8pPr>
            <a:lvl9pPr indent="0" lvl="8" marL="0" marR="0" rtl="0" algn="l">
              <a:spcBef>
                <a:spcPts val="0"/>
              </a:spcBef>
              <a:buNone/>
              <a:defRPr sz="1400"/>
            </a:lvl9pPr>
          </a:lstStyle>
          <a:p/>
        </p:txBody>
      </p:sp>
      <p:sp>
        <p:nvSpPr>
          <p:cNvPr id="237" name="Shape 237"/>
          <p:cNvSpPr txBox="1"/>
          <p:nvPr>
            <p:ph idx="1" type="body"/>
          </p:nvPr>
        </p:nvSpPr>
        <p:spPr>
          <a:xfrm>
            <a:off x="600087" y="1180623"/>
            <a:ext cx="7915200" cy="3452100"/>
          </a:xfrm>
          <a:prstGeom prst="rect">
            <a:avLst/>
          </a:prstGeom>
          <a:noFill/>
          <a:ln>
            <a:noFill/>
          </a:ln>
        </p:spPr>
        <p:txBody>
          <a:bodyPr anchorCtr="0" anchor="t" bIns="68575" lIns="68575" rIns="68575" tIns="68575"/>
          <a:lstStyle>
            <a:lvl1pPr indent="139700" lvl="0" marL="0" marR="0" rtl="0" algn="l">
              <a:lnSpc>
                <a:spcPct val="120000"/>
              </a:lnSpc>
              <a:spcBef>
                <a:spcPts val="800"/>
              </a:spcBef>
              <a:spcAft>
                <a:spcPts val="0"/>
              </a:spcAft>
              <a:buClr>
                <a:schemeClr val="lt2"/>
              </a:buClr>
              <a:buSzPct val="100000"/>
              <a:buFont typeface="Arial"/>
              <a:buChar char="​"/>
              <a:defRPr b="0" i="0" sz="1100" u="none" cap="none" strike="noStrike">
                <a:solidFill>
                  <a:srgbClr val="000000"/>
                </a:solidFill>
                <a:latin typeface="Arial"/>
                <a:ea typeface="Arial"/>
                <a:cs typeface="Arial"/>
                <a:sym typeface="Arial"/>
              </a:defRPr>
            </a:lvl1pPr>
            <a:lvl2pPr indent="-50800" lvl="1" marL="431800" marR="0" rtl="0" algn="l">
              <a:lnSpc>
                <a:spcPct val="120000"/>
              </a:lnSpc>
              <a:spcBef>
                <a:spcPts val="400"/>
              </a:spcBef>
              <a:spcAft>
                <a:spcPts val="0"/>
              </a:spcAft>
              <a:buClr>
                <a:srgbClr val="909090"/>
              </a:buClr>
              <a:buSzPct val="100000"/>
              <a:buFont typeface="Arial"/>
              <a:buChar char="•"/>
              <a:defRPr b="0" i="0" sz="1100" u="none" cap="none" strike="noStrike">
                <a:solidFill>
                  <a:srgbClr val="000000"/>
                </a:solidFill>
                <a:latin typeface="Arial"/>
                <a:ea typeface="Arial"/>
                <a:cs typeface="Arial"/>
                <a:sym typeface="Arial"/>
              </a:defRPr>
            </a:lvl2pPr>
            <a:lvl3pPr indent="-63500" lvl="2" marL="774700" marR="0" rtl="0" algn="l">
              <a:lnSpc>
                <a:spcPct val="120000"/>
              </a:lnSpc>
              <a:spcBef>
                <a:spcPts val="400"/>
              </a:spcBef>
              <a:spcAft>
                <a:spcPts val="0"/>
              </a:spcAft>
              <a:buClr>
                <a:srgbClr val="909090"/>
              </a:buClr>
              <a:buSzPct val="100000"/>
              <a:buFont typeface="Arial"/>
              <a:buChar char="•"/>
              <a:defRPr b="0" i="0" sz="1100" u="none" cap="none" strike="noStrike">
                <a:solidFill>
                  <a:srgbClr val="000000"/>
                </a:solidFill>
                <a:latin typeface="Arial"/>
                <a:ea typeface="Arial"/>
                <a:cs typeface="Arial"/>
                <a:sym typeface="Arial"/>
              </a:defRPr>
            </a:lvl3pPr>
            <a:lvl4pPr indent="-63500" lvl="3" marL="1117600" marR="0" rtl="0" algn="l">
              <a:lnSpc>
                <a:spcPct val="120000"/>
              </a:lnSpc>
              <a:spcBef>
                <a:spcPts val="400"/>
              </a:spcBef>
              <a:spcAft>
                <a:spcPts val="0"/>
              </a:spcAft>
              <a:buClr>
                <a:srgbClr val="909090"/>
              </a:buClr>
              <a:buSzPct val="100000"/>
              <a:buFont typeface="Arial"/>
              <a:buChar char="•"/>
              <a:defRPr b="0" i="0" sz="1100" u="none" cap="none" strike="noStrike">
                <a:solidFill>
                  <a:srgbClr val="000000"/>
                </a:solidFill>
                <a:latin typeface="Arial"/>
                <a:ea typeface="Arial"/>
                <a:cs typeface="Arial"/>
                <a:sym typeface="Arial"/>
              </a:defRPr>
            </a:lvl4pPr>
            <a:lvl5pPr indent="-63500" lvl="4" marL="1460500" marR="0" rtl="0" algn="l">
              <a:lnSpc>
                <a:spcPct val="120000"/>
              </a:lnSpc>
              <a:spcBef>
                <a:spcPts val="400"/>
              </a:spcBef>
              <a:spcAft>
                <a:spcPts val="0"/>
              </a:spcAft>
              <a:buClr>
                <a:srgbClr val="909090"/>
              </a:buClr>
              <a:buSzPct val="100000"/>
              <a:buFont typeface="Arial"/>
              <a:buChar char="•"/>
              <a:defRPr b="0" i="0" sz="1100" u="none" cap="none" strike="noStrike">
                <a:solidFill>
                  <a:srgbClr val="000000"/>
                </a:solidFill>
                <a:latin typeface="Arial"/>
                <a:ea typeface="Arial"/>
                <a:cs typeface="Arial"/>
                <a:sym typeface="Arial"/>
              </a:defRPr>
            </a:lvl5pPr>
            <a:lvl6pPr indent="-25400" lvl="5" marL="1892300" marR="0" rtl="0" algn="l">
              <a:lnSpc>
                <a:spcPct val="90000"/>
              </a:lnSpc>
              <a:spcBef>
                <a:spcPts val="40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6pPr>
            <a:lvl7pPr indent="-25400" lvl="6" marL="2235200" marR="0" rtl="0" algn="l">
              <a:lnSpc>
                <a:spcPct val="90000"/>
              </a:lnSpc>
              <a:spcBef>
                <a:spcPts val="40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7pPr>
            <a:lvl8pPr indent="-25400" lvl="7" marL="2578100" marR="0" rtl="0" algn="l">
              <a:lnSpc>
                <a:spcPct val="90000"/>
              </a:lnSpc>
              <a:spcBef>
                <a:spcPts val="40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8pPr>
            <a:lvl9pPr indent="-25400" lvl="8" marL="2921000" marR="0" rtl="0" algn="l">
              <a:lnSpc>
                <a:spcPct val="90000"/>
              </a:lnSpc>
              <a:spcBef>
                <a:spcPts val="40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1_Title Only">
    <p:spTree>
      <p:nvGrpSpPr>
        <p:cNvPr id="238" name="Shape 238"/>
        <p:cNvGrpSpPr/>
        <p:nvPr/>
      </p:nvGrpSpPr>
      <p:grpSpPr>
        <a:xfrm>
          <a:off x="0" y="0"/>
          <a:ext cx="0" cy="0"/>
          <a:chOff x="0" y="0"/>
          <a:chExt cx="0" cy="0"/>
        </a:xfrm>
      </p:grpSpPr>
      <p:sp>
        <p:nvSpPr>
          <p:cNvPr id="239" name="Shape 239"/>
          <p:cNvSpPr txBox="1"/>
          <p:nvPr>
            <p:ph type="title"/>
          </p:nvPr>
        </p:nvSpPr>
        <p:spPr>
          <a:xfrm>
            <a:off x="292744" y="285281"/>
            <a:ext cx="8579400" cy="622200"/>
          </a:xfrm>
          <a:prstGeom prst="rect">
            <a:avLst/>
          </a:prstGeom>
          <a:noFill/>
          <a:ln>
            <a:noFill/>
          </a:ln>
        </p:spPr>
        <p:txBody>
          <a:bodyPr anchorCtr="0" anchor="t" bIns="68575" lIns="68575" rIns="68575" tIns="68575"/>
          <a:lstStyle>
            <a:lvl1pPr indent="0" lvl="0" marL="0" marR="0" rtl="0" algn="l">
              <a:lnSpc>
                <a:spcPct val="90000"/>
              </a:lnSpc>
              <a:spcBef>
                <a:spcPts val="0"/>
              </a:spcBef>
              <a:spcAft>
                <a:spcPts val="0"/>
              </a:spcAft>
              <a:buClr>
                <a:schemeClr val="lt2"/>
              </a:buClr>
              <a:buFont typeface="Open Sans"/>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2pPr>
            <a:lvl3pPr indent="0" lvl="2" marL="0" marR="0" rtl="0" algn="l">
              <a:spcBef>
                <a:spcPts val="0"/>
              </a:spcBef>
              <a:buFont typeface="Arial"/>
              <a:buNone/>
              <a:defRPr sz="1400"/>
            </a:lvl3pPr>
            <a:lvl4pPr indent="0" lvl="3" marL="0" marR="0" rtl="0" algn="l">
              <a:spcBef>
                <a:spcPts val="0"/>
              </a:spcBef>
              <a:buFont typeface="Arial"/>
              <a:buNone/>
              <a:defRPr sz="1400"/>
            </a:lvl4pPr>
            <a:lvl5pPr indent="0" lvl="4" marL="0" marR="0" rtl="0" algn="l">
              <a:spcBef>
                <a:spcPts val="0"/>
              </a:spcBef>
              <a:buFont typeface="Arial"/>
              <a:buNone/>
              <a:defRPr sz="1400"/>
            </a:lvl5pPr>
            <a:lvl6pPr indent="0" lvl="5" marL="0" marR="0" rtl="0" algn="l">
              <a:spcBef>
                <a:spcPts val="0"/>
              </a:spcBef>
              <a:buFont typeface="Arial"/>
              <a:buNone/>
              <a:defRPr sz="1400"/>
            </a:lvl6pPr>
            <a:lvl7pPr indent="0" lvl="6" marL="0" marR="0" rtl="0" algn="l">
              <a:spcBef>
                <a:spcPts val="0"/>
              </a:spcBef>
              <a:buFont typeface="Arial"/>
              <a:buNone/>
              <a:defRPr sz="1400"/>
            </a:lvl7pPr>
            <a:lvl8pPr indent="0" lvl="7" marL="0" marR="0" rtl="0" algn="l">
              <a:spcBef>
                <a:spcPts val="0"/>
              </a:spcBef>
              <a:buFont typeface="Arial"/>
              <a:buNone/>
              <a:defRPr sz="1400"/>
            </a:lvl8pPr>
            <a:lvl9pPr indent="0" lvl="8" marL="0" marR="0" rtl="0" algn="l">
              <a:spcBef>
                <a:spcPts val="0"/>
              </a:spcBef>
              <a:buFont typeface="Arial"/>
              <a:buNone/>
              <a:defRPr sz="1400"/>
            </a:lvl9pPr>
          </a:lstStyle>
          <a:p/>
        </p:txBody>
      </p:sp>
      <p:sp>
        <p:nvSpPr>
          <p:cNvPr id="240" name="Shape 240"/>
          <p:cNvSpPr txBox="1"/>
          <p:nvPr>
            <p:ph idx="1" type="subTitle"/>
          </p:nvPr>
        </p:nvSpPr>
        <p:spPr>
          <a:xfrm>
            <a:off x="299665" y="4638825"/>
            <a:ext cx="8579400" cy="214500"/>
          </a:xfrm>
          <a:prstGeom prst="rect">
            <a:avLst/>
          </a:prstGeom>
          <a:noFill/>
          <a:ln>
            <a:noFill/>
          </a:ln>
        </p:spPr>
        <p:txBody>
          <a:bodyPr anchorCtr="0" anchor="ctr" bIns="68575" lIns="68575" rIns="68575" tIns="68575"/>
          <a:lstStyle>
            <a:lvl1pPr indent="76200" lvl="0" marL="0" marR="0" rtl="0" algn="l">
              <a:lnSpc>
                <a:spcPct val="120000"/>
              </a:lnSpc>
              <a:spcBef>
                <a:spcPts val="0"/>
              </a:spcBef>
              <a:spcAft>
                <a:spcPts val="0"/>
              </a:spcAft>
              <a:buClr>
                <a:schemeClr val="lt2"/>
              </a:buClr>
              <a:buFont typeface="Arial"/>
              <a:buNone/>
              <a:defRPr b="0" i="0" sz="700" u="none" cap="none" strike="noStrike">
                <a:solidFill>
                  <a:schemeClr val="lt2"/>
                </a:solidFill>
                <a:latin typeface="Arial"/>
                <a:ea typeface="Arial"/>
                <a:cs typeface="Arial"/>
                <a:sym typeface="Arial"/>
              </a:defRPr>
            </a:lvl1pPr>
            <a:lvl2pPr indent="-114300" lvl="1" marL="431800" marR="0" rtl="0" algn="l">
              <a:lnSpc>
                <a:spcPct val="120000"/>
              </a:lnSpc>
              <a:spcBef>
                <a:spcPts val="0"/>
              </a:spcBef>
              <a:spcAft>
                <a:spcPts val="0"/>
              </a:spcAft>
              <a:buClr>
                <a:srgbClr val="909090"/>
              </a:buClr>
              <a:buFont typeface="Arial"/>
              <a:buNone/>
              <a:defRPr b="0" i="0" sz="700" u="none" cap="none" strike="noStrike">
                <a:solidFill>
                  <a:srgbClr val="000000"/>
                </a:solidFill>
                <a:latin typeface="Arial"/>
                <a:ea typeface="Arial"/>
                <a:cs typeface="Arial"/>
                <a:sym typeface="Arial"/>
              </a:defRPr>
            </a:lvl2pPr>
            <a:lvl3pPr indent="-127000" lvl="2" marL="774700" marR="0" rtl="0" algn="l">
              <a:lnSpc>
                <a:spcPct val="120000"/>
              </a:lnSpc>
              <a:spcBef>
                <a:spcPts val="0"/>
              </a:spcBef>
              <a:spcAft>
                <a:spcPts val="0"/>
              </a:spcAft>
              <a:buClr>
                <a:srgbClr val="909090"/>
              </a:buClr>
              <a:buFont typeface="Arial"/>
              <a:buNone/>
              <a:defRPr b="0" i="0" sz="700" u="none" cap="none" strike="noStrike">
                <a:solidFill>
                  <a:srgbClr val="000000"/>
                </a:solidFill>
                <a:latin typeface="Arial"/>
                <a:ea typeface="Arial"/>
                <a:cs typeface="Arial"/>
                <a:sym typeface="Arial"/>
              </a:defRPr>
            </a:lvl3pPr>
            <a:lvl4pPr indent="-139700" lvl="3" marL="1117600" marR="0" rtl="0" algn="l">
              <a:lnSpc>
                <a:spcPct val="120000"/>
              </a:lnSpc>
              <a:spcBef>
                <a:spcPts val="0"/>
              </a:spcBef>
              <a:spcAft>
                <a:spcPts val="0"/>
              </a:spcAft>
              <a:buClr>
                <a:srgbClr val="909090"/>
              </a:buClr>
              <a:buFont typeface="Arial"/>
              <a:buNone/>
              <a:defRPr b="0" i="0" sz="700" u="none" cap="none" strike="noStrike">
                <a:solidFill>
                  <a:srgbClr val="000000"/>
                </a:solidFill>
                <a:latin typeface="Arial"/>
                <a:ea typeface="Arial"/>
                <a:cs typeface="Arial"/>
                <a:sym typeface="Arial"/>
              </a:defRPr>
            </a:lvl4pPr>
            <a:lvl5pPr indent="-139700" lvl="4" marL="1460500" marR="0" rtl="0" algn="l">
              <a:lnSpc>
                <a:spcPct val="120000"/>
              </a:lnSpc>
              <a:spcBef>
                <a:spcPts val="0"/>
              </a:spcBef>
              <a:spcAft>
                <a:spcPts val="0"/>
              </a:spcAft>
              <a:buClr>
                <a:srgbClr val="909090"/>
              </a:buClr>
              <a:buFont typeface="Arial"/>
              <a:buNone/>
              <a:defRPr b="0" i="0" sz="700" u="none" cap="none" strike="noStrike">
                <a:solidFill>
                  <a:srgbClr val="000000"/>
                </a:solidFill>
                <a:latin typeface="Arial"/>
                <a:ea typeface="Arial"/>
                <a:cs typeface="Arial"/>
                <a:sym typeface="Arial"/>
              </a:defRPr>
            </a:lvl5pPr>
            <a:lvl6pPr indent="-88900" lvl="5" marL="1892300" marR="0" rtl="0" algn="l">
              <a:lnSpc>
                <a:spcPct val="90000"/>
              </a:lnSpc>
              <a:spcBef>
                <a:spcPts val="0"/>
              </a:spcBef>
              <a:spcAft>
                <a:spcPts val="0"/>
              </a:spcAft>
              <a:buClr>
                <a:schemeClr val="dk1"/>
              </a:buClr>
              <a:buFont typeface="Arial"/>
              <a:buNone/>
              <a:defRPr b="0" i="0" sz="700" u="none" cap="none" strike="noStrike">
                <a:solidFill>
                  <a:srgbClr val="000000"/>
                </a:solidFill>
                <a:latin typeface="Arial"/>
                <a:ea typeface="Arial"/>
                <a:cs typeface="Arial"/>
                <a:sym typeface="Arial"/>
              </a:defRPr>
            </a:lvl6pPr>
            <a:lvl7pPr indent="-88900" lvl="6" marL="2235200" marR="0" rtl="0" algn="l">
              <a:lnSpc>
                <a:spcPct val="90000"/>
              </a:lnSpc>
              <a:spcBef>
                <a:spcPts val="0"/>
              </a:spcBef>
              <a:spcAft>
                <a:spcPts val="0"/>
              </a:spcAft>
              <a:buClr>
                <a:schemeClr val="dk1"/>
              </a:buClr>
              <a:buFont typeface="Arial"/>
              <a:buNone/>
              <a:defRPr b="0" i="0" sz="700" u="none" cap="none" strike="noStrike">
                <a:solidFill>
                  <a:srgbClr val="000000"/>
                </a:solidFill>
                <a:latin typeface="Arial"/>
                <a:ea typeface="Arial"/>
                <a:cs typeface="Arial"/>
                <a:sym typeface="Arial"/>
              </a:defRPr>
            </a:lvl7pPr>
            <a:lvl8pPr indent="-88900" lvl="7" marL="2578100" marR="0" rtl="0" algn="l">
              <a:lnSpc>
                <a:spcPct val="90000"/>
              </a:lnSpc>
              <a:spcBef>
                <a:spcPts val="0"/>
              </a:spcBef>
              <a:spcAft>
                <a:spcPts val="0"/>
              </a:spcAft>
              <a:buClr>
                <a:schemeClr val="dk1"/>
              </a:buClr>
              <a:buFont typeface="Arial"/>
              <a:buNone/>
              <a:defRPr b="0" i="0" sz="700" u="none" cap="none" strike="noStrike">
                <a:solidFill>
                  <a:srgbClr val="000000"/>
                </a:solidFill>
                <a:latin typeface="Arial"/>
                <a:ea typeface="Arial"/>
                <a:cs typeface="Arial"/>
                <a:sym typeface="Arial"/>
              </a:defRPr>
            </a:lvl8pPr>
            <a:lvl9pPr indent="-88900" lvl="8" marL="2921000" marR="0" rtl="0" algn="l">
              <a:lnSpc>
                <a:spcPct val="90000"/>
              </a:lnSpc>
              <a:spcBef>
                <a:spcPts val="0"/>
              </a:spcBef>
              <a:spcAft>
                <a:spcPts val="0"/>
              </a:spcAft>
              <a:buClr>
                <a:schemeClr val="dk1"/>
              </a:buClr>
              <a:buFont typeface="Arial"/>
              <a:buNone/>
              <a:defRPr b="0" i="0" sz="7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Title">
    <p:spTree>
      <p:nvGrpSpPr>
        <p:cNvPr id="241" name="Shape 241"/>
        <p:cNvGrpSpPr/>
        <p:nvPr/>
      </p:nvGrpSpPr>
      <p:grpSpPr>
        <a:xfrm>
          <a:off x="0" y="0"/>
          <a:ext cx="0" cy="0"/>
          <a:chOff x="0" y="0"/>
          <a:chExt cx="0" cy="0"/>
        </a:xfrm>
      </p:grpSpPr>
      <p:sp>
        <p:nvSpPr>
          <p:cNvPr id="242" name="Shape 242"/>
          <p:cNvSpPr txBox="1"/>
          <p:nvPr>
            <p:ph type="title"/>
          </p:nvPr>
        </p:nvSpPr>
        <p:spPr>
          <a:xfrm>
            <a:off x="311700" y="2150850"/>
            <a:ext cx="8520600" cy="841800"/>
          </a:xfrm>
          <a:prstGeom prst="rect">
            <a:avLst/>
          </a:prstGeom>
          <a:noFill/>
          <a:ln>
            <a:noFill/>
          </a:ln>
        </p:spPr>
        <p:txBody>
          <a:bodyPr anchorCtr="0" anchor="ctr" bIns="68575" lIns="68575" rIns="68575" tIns="68575"/>
          <a:lstStyle>
            <a:lvl1pPr indent="0" lvl="0" marL="0" marR="0" rtl="0" algn="ctr">
              <a:lnSpc>
                <a:spcPct val="90000"/>
              </a:lnSpc>
              <a:spcBef>
                <a:spcPts val="0"/>
              </a:spcBef>
              <a:spcAft>
                <a:spcPts val="0"/>
              </a:spcAft>
              <a:buClr>
                <a:schemeClr val="lt2"/>
              </a:buClr>
              <a:buFont typeface="Open Sans"/>
              <a:buNone/>
              <a:defRPr b="0" i="0" sz="36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Font typeface="Arial"/>
              <a:buNone/>
              <a:defRPr b="0" i="0" sz="3600" u="none" cap="none" strike="noStrike">
                <a:solidFill>
                  <a:srgbClr val="000000"/>
                </a:solidFill>
                <a:latin typeface="Arial"/>
                <a:ea typeface="Arial"/>
                <a:cs typeface="Arial"/>
                <a:sym typeface="Arial"/>
              </a:defRPr>
            </a:lvl2pPr>
            <a:lvl3pPr indent="0" lvl="2" marL="0" marR="0" rtl="0" algn="ctr">
              <a:spcBef>
                <a:spcPts val="0"/>
              </a:spcBef>
              <a:buNone/>
              <a:defRPr sz="3600"/>
            </a:lvl3pPr>
            <a:lvl4pPr indent="0" lvl="3" marL="0" marR="0" rtl="0" algn="ctr">
              <a:spcBef>
                <a:spcPts val="0"/>
              </a:spcBef>
              <a:buNone/>
              <a:defRPr sz="3600"/>
            </a:lvl4pPr>
            <a:lvl5pPr indent="0" lvl="4" marL="0" marR="0" rtl="0" algn="ctr">
              <a:spcBef>
                <a:spcPts val="0"/>
              </a:spcBef>
              <a:buNone/>
              <a:defRPr sz="3600"/>
            </a:lvl5pPr>
            <a:lvl6pPr indent="0" lvl="5" marL="0" marR="0" rtl="0" algn="ctr">
              <a:spcBef>
                <a:spcPts val="0"/>
              </a:spcBef>
              <a:buNone/>
              <a:defRPr sz="3600"/>
            </a:lvl6pPr>
            <a:lvl7pPr indent="0" lvl="6" marL="0" marR="0" rtl="0" algn="ctr">
              <a:spcBef>
                <a:spcPts val="0"/>
              </a:spcBef>
              <a:buNone/>
              <a:defRPr sz="3600"/>
            </a:lvl7pPr>
            <a:lvl8pPr indent="0" lvl="7" marL="0" marR="0" rtl="0" algn="ctr">
              <a:spcBef>
                <a:spcPts val="0"/>
              </a:spcBef>
              <a:buNone/>
              <a:defRPr sz="3600"/>
            </a:lvl8pPr>
            <a:lvl9pPr indent="0" lvl="8" marL="0" marR="0" rtl="0" algn="ctr">
              <a:spcBef>
                <a:spcPts val="0"/>
              </a:spcBef>
              <a:buNone/>
              <a:defRPr sz="3600"/>
            </a:lvl9pPr>
          </a:lstStyle>
          <a:p/>
        </p:txBody>
      </p:sp>
      <p:sp>
        <p:nvSpPr>
          <p:cNvPr id="243" name="Shape 243"/>
          <p:cNvSpPr txBox="1"/>
          <p:nvPr>
            <p:ph idx="12" type="sldNum"/>
          </p:nvPr>
        </p:nvSpPr>
        <p:spPr>
          <a:xfrm>
            <a:off x="8472457" y="4663215"/>
            <a:ext cx="548700" cy="393600"/>
          </a:xfrm>
          <a:prstGeom prst="rect">
            <a:avLst/>
          </a:prstGeom>
          <a:noFill/>
          <a:ln>
            <a:noFill/>
          </a:ln>
        </p:spPr>
        <p:txBody>
          <a:bodyPr anchorCtr="0" anchor="ctr" bIns="91400" lIns="91400" rIns="91400" tIns="914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1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p:spTree>
      <p:nvGrpSpPr>
        <p:cNvPr id="244" name="Shape 244"/>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1_tx">
    <p:bg>
      <p:bgPr>
        <a:solidFill>
          <a:schemeClr val="lt1"/>
        </a:solidFill>
      </p:bgPr>
    </p:bg>
    <p:spTree>
      <p:nvGrpSpPr>
        <p:cNvPr id="245" name="Shape 245"/>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3_Title Only">
    <p:spTree>
      <p:nvGrpSpPr>
        <p:cNvPr id="246" name="Shape 246"/>
        <p:cNvGrpSpPr/>
        <p:nvPr/>
      </p:nvGrpSpPr>
      <p:grpSpPr>
        <a:xfrm>
          <a:off x="0" y="0"/>
          <a:ext cx="0" cy="0"/>
          <a:chOff x="0" y="0"/>
          <a:chExt cx="0" cy="0"/>
        </a:xfrm>
      </p:grpSpPr>
      <p:sp>
        <p:nvSpPr>
          <p:cNvPr id="247" name="Shape 247"/>
          <p:cNvSpPr txBox="1"/>
          <p:nvPr>
            <p:ph type="title"/>
          </p:nvPr>
        </p:nvSpPr>
        <p:spPr>
          <a:xfrm>
            <a:off x="600087" y="2335390"/>
            <a:ext cx="7915200" cy="472800"/>
          </a:xfrm>
          <a:prstGeom prst="rect">
            <a:avLst/>
          </a:prstGeom>
          <a:noFill/>
          <a:ln>
            <a:noFill/>
          </a:ln>
        </p:spPr>
        <p:txBody>
          <a:bodyPr anchorCtr="0" anchor="t" bIns="68575" lIns="68575" rIns="68575" tIns="68575"/>
          <a:lstStyle>
            <a:lvl1pPr indent="0" lvl="0" marL="0" marR="0" rtl="0" algn="ctr">
              <a:lnSpc>
                <a:spcPct val="90000"/>
              </a:lnSpc>
              <a:spcBef>
                <a:spcPts val="0"/>
              </a:spcBef>
              <a:spcAft>
                <a:spcPts val="0"/>
              </a:spcAft>
              <a:buClr>
                <a:schemeClr val="lt2"/>
              </a:buClr>
              <a:buFont typeface="Open Sans"/>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2pPr>
            <a:lvl3pPr indent="0" lvl="2" marL="0" marR="0" rtl="0" algn="l">
              <a:spcBef>
                <a:spcPts val="0"/>
              </a:spcBef>
              <a:buNone/>
              <a:defRPr sz="1400"/>
            </a:lvl3pPr>
            <a:lvl4pPr indent="0" lvl="3" marL="0" marR="0" rtl="0" algn="l">
              <a:spcBef>
                <a:spcPts val="0"/>
              </a:spcBef>
              <a:buNone/>
              <a:defRPr sz="1400"/>
            </a:lvl4pPr>
            <a:lvl5pPr indent="0" lvl="4" marL="0" marR="0" rtl="0" algn="l">
              <a:spcBef>
                <a:spcPts val="0"/>
              </a:spcBef>
              <a:buNone/>
              <a:defRPr sz="1400"/>
            </a:lvl5pPr>
            <a:lvl6pPr indent="0" lvl="5" marL="0" marR="0" rtl="0" algn="l">
              <a:spcBef>
                <a:spcPts val="0"/>
              </a:spcBef>
              <a:buNone/>
              <a:defRPr sz="1400"/>
            </a:lvl6pPr>
            <a:lvl7pPr indent="0" lvl="6" marL="0" marR="0" rtl="0" algn="l">
              <a:spcBef>
                <a:spcPts val="0"/>
              </a:spcBef>
              <a:buNone/>
              <a:defRPr sz="1400"/>
            </a:lvl7pPr>
            <a:lvl8pPr indent="0" lvl="7" marL="0" marR="0" rtl="0" algn="l">
              <a:spcBef>
                <a:spcPts val="0"/>
              </a:spcBef>
              <a:buNone/>
              <a:defRPr sz="1400"/>
            </a:lvl8pPr>
            <a:lvl9pPr indent="0" lvl="8" marL="0" marR="0" rtl="0" algn="l">
              <a:spcBef>
                <a:spcPts val="0"/>
              </a:spcBef>
              <a:buNone/>
              <a:defRPr sz="1400"/>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4_Title and Content">
    <p:spTree>
      <p:nvGrpSpPr>
        <p:cNvPr id="248" name="Shape 248"/>
        <p:cNvGrpSpPr/>
        <p:nvPr/>
      </p:nvGrpSpPr>
      <p:grpSpPr>
        <a:xfrm>
          <a:off x="0" y="0"/>
          <a:ext cx="0" cy="0"/>
          <a:chOff x="0" y="0"/>
          <a:chExt cx="0" cy="0"/>
        </a:xfrm>
      </p:grpSpPr>
      <p:sp>
        <p:nvSpPr>
          <p:cNvPr id="249" name="Shape 249"/>
          <p:cNvSpPr/>
          <p:nvPr/>
        </p:nvSpPr>
        <p:spPr>
          <a:xfrm>
            <a:off x="11" y="1396341"/>
            <a:ext cx="9144000" cy="3747300"/>
          </a:xfrm>
          <a:prstGeom prst="rect">
            <a:avLst/>
          </a:prstGeom>
          <a:solidFill>
            <a:srgbClr val="F2F2F2"/>
          </a:solidFill>
          <a:ln>
            <a:noFill/>
          </a:ln>
        </p:spPr>
        <p:txBody>
          <a:bodyPr anchorCtr="0" anchor="ctr" bIns="34275" lIns="68575" rIns="68575" tIns="34275">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Open Sans"/>
              <a:ea typeface="Open Sans"/>
              <a:cs typeface="Open Sans"/>
              <a:sym typeface="Open Sans"/>
            </a:endParaRPr>
          </a:p>
        </p:txBody>
      </p:sp>
      <p:sp>
        <p:nvSpPr>
          <p:cNvPr id="250" name="Shape 250"/>
          <p:cNvSpPr txBox="1"/>
          <p:nvPr>
            <p:ph type="title"/>
          </p:nvPr>
        </p:nvSpPr>
        <p:spPr>
          <a:xfrm>
            <a:off x="600087" y="490874"/>
            <a:ext cx="7915200" cy="472800"/>
          </a:xfrm>
          <a:prstGeom prst="rect">
            <a:avLst/>
          </a:prstGeom>
          <a:noFill/>
          <a:ln>
            <a:noFill/>
          </a:ln>
        </p:spPr>
        <p:txBody>
          <a:bodyPr anchorCtr="0" anchor="t" bIns="68575" lIns="68575" rIns="68575" tIns="68575"/>
          <a:lstStyle>
            <a:lvl1pPr indent="0" lvl="0" marL="0" marR="0" rtl="0" algn="l">
              <a:lnSpc>
                <a:spcPct val="90000"/>
              </a:lnSpc>
              <a:spcBef>
                <a:spcPts val="0"/>
              </a:spcBef>
              <a:spcAft>
                <a:spcPts val="0"/>
              </a:spcAft>
              <a:buClr>
                <a:schemeClr val="lt2"/>
              </a:buClr>
              <a:buFont typeface="Open Sans"/>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2pPr>
            <a:lvl3pPr indent="0" lvl="2" marL="0" marR="0" rtl="0" algn="l">
              <a:spcBef>
                <a:spcPts val="0"/>
              </a:spcBef>
              <a:buNone/>
              <a:defRPr sz="1400"/>
            </a:lvl3pPr>
            <a:lvl4pPr indent="0" lvl="3" marL="0" marR="0" rtl="0" algn="l">
              <a:spcBef>
                <a:spcPts val="0"/>
              </a:spcBef>
              <a:buNone/>
              <a:defRPr sz="1400"/>
            </a:lvl4pPr>
            <a:lvl5pPr indent="0" lvl="4" marL="0" marR="0" rtl="0" algn="l">
              <a:spcBef>
                <a:spcPts val="0"/>
              </a:spcBef>
              <a:buNone/>
              <a:defRPr sz="1400"/>
            </a:lvl5pPr>
            <a:lvl6pPr indent="0" lvl="5" marL="0" marR="0" rtl="0" algn="l">
              <a:spcBef>
                <a:spcPts val="0"/>
              </a:spcBef>
              <a:buNone/>
              <a:defRPr sz="1400"/>
            </a:lvl6pPr>
            <a:lvl7pPr indent="0" lvl="6" marL="0" marR="0" rtl="0" algn="l">
              <a:spcBef>
                <a:spcPts val="0"/>
              </a:spcBef>
              <a:buNone/>
              <a:defRPr sz="1400"/>
            </a:lvl7pPr>
            <a:lvl8pPr indent="0" lvl="7" marL="0" marR="0" rtl="0" algn="l">
              <a:spcBef>
                <a:spcPts val="0"/>
              </a:spcBef>
              <a:buNone/>
              <a:defRPr sz="1400"/>
            </a:lvl8pPr>
            <a:lvl9pPr indent="0" lvl="8" marL="0" marR="0" rtl="0" algn="l">
              <a:spcBef>
                <a:spcPts val="0"/>
              </a:spcBef>
              <a:buNone/>
              <a:defRPr sz="1400"/>
            </a:lvl9pPr>
          </a:lstStyle>
          <a:p/>
        </p:txBody>
      </p:sp>
      <p:sp>
        <p:nvSpPr>
          <p:cNvPr id="251" name="Shape 251"/>
          <p:cNvSpPr txBox="1"/>
          <p:nvPr>
            <p:ph idx="1" type="body"/>
          </p:nvPr>
        </p:nvSpPr>
        <p:spPr>
          <a:xfrm>
            <a:off x="457213" y="1006077"/>
            <a:ext cx="8058000" cy="390600"/>
          </a:xfrm>
          <a:prstGeom prst="rect">
            <a:avLst/>
          </a:prstGeom>
          <a:solidFill>
            <a:schemeClr val="accent4"/>
          </a:solidFill>
          <a:ln>
            <a:noFill/>
          </a:ln>
        </p:spPr>
        <p:txBody>
          <a:bodyPr anchorCtr="0" anchor="ctr" bIns="68575" lIns="68575" rIns="68575" tIns="68575"/>
          <a:lstStyle>
            <a:lvl1pPr indent="0" lvl="0" marL="0" marR="0" rtl="0" algn="l">
              <a:lnSpc>
                <a:spcPct val="120000"/>
              </a:lnSpc>
              <a:spcBef>
                <a:spcPts val="0"/>
              </a:spcBef>
              <a:spcAft>
                <a:spcPts val="0"/>
              </a:spcAft>
              <a:buClr>
                <a:srgbClr val="B7FFC7"/>
              </a:buClr>
              <a:buFont typeface="Open Sans"/>
              <a:buNone/>
              <a:defRPr b="0" i="0" sz="1100" u="none" cap="none" strike="noStrike">
                <a:solidFill>
                  <a:srgbClr val="000000"/>
                </a:solidFill>
                <a:latin typeface="Arial"/>
                <a:ea typeface="Arial"/>
                <a:cs typeface="Arial"/>
                <a:sym typeface="Arial"/>
              </a:defRPr>
            </a:lvl1pPr>
            <a:lvl2pPr indent="0" lvl="1" marL="342900" marR="0" rtl="0" algn="l">
              <a:lnSpc>
                <a:spcPct val="120000"/>
              </a:lnSpc>
              <a:spcBef>
                <a:spcPts val="0"/>
              </a:spcBef>
              <a:spcAft>
                <a:spcPts val="0"/>
              </a:spcAft>
              <a:buClr>
                <a:srgbClr val="909090"/>
              </a:buClr>
              <a:buFont typeface="Open Sans"/>
              <a:buNone/>
              <a:defRPr b="0" i="0" sz="1100" u="none" cap="none" strike="noStrike">
                <a:solidFill>
                  <a:srgbClr val="000000"/>
                </a:solidFill>
                <a:latin typeface="Arial"/>
                <a:ea typeface="Arial"/>
                <a:cs typeface="Arial"/>
                <a:sym typeface="Arial"/>
              </a:defRPr>
            </a:lvl2pPr>
            <a:lvl3pPr indent="0" lvl="2" marL="685800" marR="0" rtl="0" algn="l">
              <a:lnSpc>
                <a:spcPct val="120000"/>
              </a:lnSpc>
              <a:spcBef>
                <a:spcPts val="0"/>
              </a:spcBef>
              <a:spcAft>
                <a:spcPts val="0"/>
              </a:spcAft>
              <a:buClr>
                <a:srgbClr val="909090"/>
              </a:buClr>
              <a:buFont typeface="Open Sans"/>
              <a:buNone/>
              <a:defRPr b="0" i="0" sz="1100" u="none" cap="none" strike="noStrike">
                <a:solidFill>
                  <a:srgbClr val="000000"/>
                </a:solidFill>
                <a:latin typeface="Arial"/>
                <a:ea typeface="Arial"/>
                <a:cs typeface="Arial"/>
                <a:sym typeface="Arial"/>
              </a:defRPr>
            </a:lvl3pPr>
            <a:lvl4pPr indent="0" lvl="3" marL="1028700" marR="0" rtl="0" algn="l">
              <a:lnSpc>
                <a:spcPct val="120000"/>
              </a:lnSpc>
              <a:spcBef>
                <a:spcPts val="0"/>
              </a:spcBef>
              <a:spcAft>
                <a:spcPts val="0"/>
              </a:spcAft>
              <a:buClr>
                <a:srgbClr val="909090"/>
              </a:buClr>
              <a:buFont typeface="Open Sans"/>
              <a:buNone/>
              <a:defRPr b="0" i="0" sz="1100" u="none" cap="none" strike="noStrike">
                <a:solidFill>
                  <a:srgbClr val="000000"/>
                </a:solidFill>
                <a:latin typeface="Arial"/>
                <a:ea typeface="Arial"/>
                <a:cs typeface="Arial"/>
                <a:sym typeface="Arial"/>
              </a:defRPr>
            </a:lvl4pPr>
            <a:lvl5pPr indent="0" lvl="4" marL="1371600" marR="0" rtl="0" algn="l">
              <a:lnSpc>
                <a:spcPct val="120000"/>
              </a:lnSpc>
              <a:spcBef>
                <a:spcPts val="0"/>
              </a:spcBef>
              <a:spcAft>
                <a:spcPts val="0"/>
              </a:spcAft>
              <a:buClr>
                <a:srgbClr val="909090"/>
              </a:buClr>
              <a:buFont typeface="Open Sans"/>
              <a:buNone/>
              <a:defRPr b="0" i="0" sz="1100" u="none" cap="none" strike="noStrike">
                <a:solidFill>
                  <a:srgbClr val="000000"/>
                </a:solidFill>
                <a:latin typeface="Arial"/>
                <a:ea typeface="Arial"/>
                <a:cs typeface="Arial"/>
                <a:sym typeface="Arial"/>
              </a:defRPr>
            </a:lvl5pPr>
            <a:lvl6pPr indent="-25400" lvl="5" marL="1892300" marR="0" rtl="0" algn="l">
              <a:lnSpc>
                <a:spcPct val="90000"/>
              </a:lnSpc>
              <a:spcBef>
                <a:spcPts val="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6pPr>
            <a:lvl7pPr indent="-25400" lvl="6" marL="2235200" marR="0" rtl="0" algn="l">
              <a:lnSpc>
                <a:spcPct val="90000"/>
              </a:lnSpc>
              <a:spcBef>
                <a:spcPts val="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7pPr>
            <a:lvl8pPr indent="-25400" lvl="7" marL="2578100" marR="0" rtl="0" algn="l">
              <a:lnSpc>
                <a:spcPct val="90000"/>
              </a:lnSpc>
              <a:spcBef>
                <a:spcPts val="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8pPr>
            <a:lvl9pPr indent="-25400" lvl="8" marL="2921000" marR="0" rtl="0" algn="l">
              <a:lnSpc>
                <a:spcPct val="90000"/>
              </a:lnSpc>
              <a:spcBef>
                <a:spcPts val="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9pPr>
          </a:lstStyle>
          <a:p/>
        </p:txBody>
      </p:sp>
      <p:cxnSp>
        <p:nvCxnSpPr>
          <p:cNvPr id="252" name="Shape 252"/>
          <p:cNvCxnSpPr/>
          <p:nvPr/>
        </p:nvCxnSpPr>
        <p:spPr>
          <a:xfrm>
            <a:off x="11" y="1396341"/>
            <a:ext cx="9144000" cy="0"/>
          </a:xfrm>
          <a:prstGeom prst="straightConnector1">
            <a:avLst/>
          </a:prstGeom>
          <a:noFill/>
          <a:ln cap="flat" cmpd="sng" w="9525">
            <a:solidFill>
              <a:schemeClr val="accent4"/>
            </a:solidFill>
            <a:prstDash val="solid"/>
            <a:miter/>
            <a:headEnd len="med" w="med" type="none"/>
            <a:tailEnd len="med" w="med" type="none"/>
          </a:ln>
        </p:spPr>
      </p:cxnSp>
      <p:sp>
        <p:nvSpPr>
          <p:cNvPr id="253" name="Shape 253"/>
          <p:cNvSpPr txBox="1"/>
          <p:nvPr/>
        </p:nvSpPr>
        <p:spPr>
          <a:xfrm>
            <a:off x="8139647" y="4767287"/>
            <a:ext cx="375600" cy="273900"/>
          </a:xfrm>
          <a:prstGeom prst="rect">
            <a:avLst/>
          </a:prstGeom>
          <a:noFill/>
          <a:ln>
            <a:noFill/>
          </a:ln>
        </p:spPr>
        <p:txBody>
          <a:bodyPr anchorCtr="0" anchor="ctr" bIns="34275" lIns="68575" rIns="68575" tIns="34275">
            <a:noAutofit/>
          </a:bodyPr>
          <a:lstStyle/>
          <a:p>
            <a:pPr indent="0" lvl="0" marL="0" marR="0" rtl="0" algn="r">
              <a:lnSpc>
                <a:spcPct val="100000"/>
              </a:lnSpc>
              <a:spcBef>
                <a:spcPts val="0"/>
              </a:spcBef>
              <a:spcAft>
                <a:spcPts val="0"/>
              </a:spcAft>
              <a:buClr>
                <a:srgbClr val="000000"/>
              </a:buClr>
              <a:buSzPct val="25000"/>
              <a:buFont typeface="Arial"/>
              <a:buNone/>
            </a:pPr>
            <a:r>
              <a:rPr b="0" i="0" lang="en" sz="1100" u="none" cap="none" strike="noStrike">
                <a:solidFill>
                  <a:srgbClr val="000000"/>
                </a:solidFill>
                <a:latin typeface="Arial"/>
                <a:ea typeface="Arial"/>
                <a:cs typeface="Arial"/>
                <a:sym typeface="Arial"/>
              </a:rPr>
              <a:t> </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2_Title and Content">
    <p:spTree>
      <p:nvGrpSpPr>
        <p:cNvPr id="254" name="Shape 254"/>
        <p:cNvGrpSpPr/>
        <p:nvPr/>
      </p:nvGrpSpPr>
      <p:grpSpPr>
        <a:xfrm>
          <a:off x="0" y="0"/>
          <a:ext cx="0" cy="0"/>
          <a:chOff x="0" y="0"/>
          <a:chExt cx="0" cy="0"/>
        </a:xfrm>
      </p:grpSpPr>
      <p:sp>
        <p:nvSpPr>
          <p:cNvPr id="255" name="Shape 255"/>
          <p:cNvSpPr/>
          <p:nvPr/>
        </p:nvSpPr>
        <p:spPr>
          <a:xfrm>
            <a:off x="11" y="1396341"/>
            <a:ext cx="9144000" cy="3747300"/>
          </a:xfrm>
          <a:prstGeom prst="rect">
            <a:avLst/>
          </a:prstGeom>
          <a:solidFill>
            <a:srgbClr val="F2F2F2"/>
          </a:solidFill>
          <a:ln>
            <a:noFill/>
          </a:ln>
        </p:spPr>
        <p:txBody>
          <a:bodyPr anchorCtr="0" anchor="ctr" bIns="34275" lIns="68575" rIns="68575" tIns="34275">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Open Sans"/>
              <a:ea typeface="Open Sans"/>
              <a:cs typeface="Open Sans"/>
              <a:sym typeface="Open Sans"/>
            </a:endParaRPr>
          </a:p>
        </p:txBody>
      </p:sp>
      <p:sp>
        <p:nvSpPr>
          <p:cNvPr id="256" name="Shape 256"/>
          <p:cNvSpPr txBox="1"/>
          <p:nvPr>
            <p:ph type="title"/>
          </p:nvPr>
        </p:nvSpPr>
        <p:spPr>
          <a:xfrm>
            <a:off x="600087" y="490874"/>
            <a:ext cx="7915200" cy="472800"/>
          </a:xfrm>
          <a:prstGeom prst="rect">
            <a:avLst/>
          </a:prstGeom>
          <a:noFill/>
          <a:ln>
            <a:noFill/>
          </a:ln>
        </p:spPr>
        <p:txBody>
          <a:bodyPr anchorCtr="0" anchor="t" bIns="68575" lIns="68575" rIns="68575" tIns="68575"/>
          <a:lstStyle>
            <a:lvl1pPr indent="0" lvl="0" marL="0" marR="0" rtl="0" algn="l">
              <a:lnSpc>
                <a:spcPct val="90000"/>
              </a:lnSpc>
              <a:spcBef>
                <a:spcPts val="0"/>
              </a:spcBef>
              <a:spcAft>
                <a:spcPts val="0"/>
              </a:spcAft>
              <a:buClr>
                <a:schemeClr val="lt2"/>
              </a:buClr>
              <a:buFont typeface="Open Sans"/>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2pPr>
            <a:lvl3pPr indent="0" lvl="2" marL="0" marR="0" rtl="0" algn="l">
              <a:spcBef>
                <a:spcPts val="0"/>
              </a:spcBef>
              <a:buNone/>
              <a:defRPr sz="1400"/>
            </a:lvl3pPr>
            <a:lvl4pPr indent="0" lvl="3" marL="0" marR="0" rtl="0" algn="l">
              <a:spcBef>
                <a:spcPts val="0"/>
              </a:spcBef>
              <a:buNone/>
              <a:defRPr sz="1400"/>
            </a:lvl4pPr>
            <a:lvl5pPr indent="0" lvl="4" marL="0" marR="0" rtl="0" algn="l">
              <a:spcBef>
                <a:spcPts val="0"/>
              </a:spcBef>
              <a:buNone/>
              <a:defRPr sz="1400"/>
            </a:lvl5pPr>
            <a:lvl6pPr indent="0" lvl="5" marL="0" marR="0" rtl="0" algn="l">
              <a:spcBef>
                <a:spcPts val="0"/>
              </a:spcBef>
              <a:buNone/>
              <a:defRPr sz="1400"/>
            </a:lvl6pPr>
            <a:lvl7pPr indent="0" lvl="6" marL="0" marR="0" rtl="0" algn="l">
              <a:spcBef>
                <a:spcPts val="0"/>
              </a:spcBef>
              <a:buNone/>
              <a:defRPr sz="1400"/>
            </a:lvl7pPr>
            <a:lvl8pPr indent="0" lvl="7" marL="0" marR="0" rtl="0" algn="l">
              <a:spcBef>
                <a:spcPts val="0"/>
              </a:spcBef>
              <a:buNone/>
              <a:defRPr sz="1400"/>
            </a:lvl8pPr>
            <a:lvl9pPr indent="0" lvl="8" marL="0" marR="0" rtl="0" algn="l">
              <a:spcBef>
                <a:spcPts val="0"/>
              </a:spcBef>
              <a:buNone/>
              <a:defRPr sz="1400"/>
            </a:lvl9pPr>
          </a:lstStyle>
          <a:p/>
        </p:txBody>
      </p:sp>
      <p:sp>
        <p:nvSpPr>
          <p:cNvPr id="257" name="Shape 257"/>
          <p:cNvSpPr txBox="1"/>
          <p:nvPr>
            <p:ph idx="1" type="body"/>
          </p:nvPr>
        </p:nvSpPr>
        <p:spPr>
          <a:xfrm>
            <a:off x="600087" y="1713800"/>
            <a:ext cx="7915200" cy="2915400"/>
          </a:xfrm>
          <a:prstGeom prst="rect">
            <a:avLst/>
          </a:prstGeom>
          <a:noFill/>
          <a:ln>
            <a:noFill/>
          </a:ln>
        </p:spPr>
        <p:txBody>
          <a:bodyPr anchorCtr="0" anchor="t" bIns="68575" lIns="68575" rIns="68575" tIns="68575"/>
          <a:lstStyle>
            <a:lvl1pPr indent="139700" lvl="0" marL="0" marR="0" rtl="0" algn="l">
              <a:lnSpc>
                <a:spcPct val="120000"/>
              </a:lnSpc>
              <a:spcBef>
                <a:spcPts val="800"/>
              </a:spcBef>
              <a:spcAft>
                <a:spcPts val="0"/>
              </a:spcAft>
              <a:buClr>
                <a:schemeClr val="lt2"/>
              </a:buClr>
              <a:buSzPct val="100000"/>
              <a:buFont typeface="Arial"/>
              <a:buChar char="​"/>
              <a:defRPr b="0" i="0" sz="1100" u="none" cap="none" strike="noStrike">
                <a:solidFill>
                  <a:srgbClr val="000000"/>
                </a:solidFill>
                <a:latin typeface="Arial"/>
                <a:ea typeface="Arial"/>
                <a:cs typeface="Arial"/>
                <a:sym typeface="Arial"/>
              </a:defRPr>
            </a:lvl1pPr>
            <a:lvl2pPr indent="-50800" lvl="1" marL="431800" marR="0" rtl="0" algn="l">
              <a:lnSpc>
                <a:spcPct val="120000"/>
              </a:lnSpc>
              <a:spcBef>
                <a:spcPts val="400"/>
              </a:spcBef>
              <a:spcAft>
                <a:spcPts val="0"/>
              </a:spcAft>
              <a:buClr>
                <a:srgbClr val="909090"/>
              </a:buClr>
              <a:buSzPct val="100000"/>
              <a:buFont typeface="Arial"/>
              <a:buChar char="•"/>
              <a:defRPr b="0" i="0" sz="1100" u="none" cap="none" strike="noStrike">
                <a:solidFill>
                  <a:srgbClr val="000000"/>
                </a:solidFill>
                <a:latin typeface="Arial"/>
                <a:ea typeface="Arial"/>
                <a:cs typeface="Arial"/>
                <a:sym typeface="Arial"/>
              </a:defRPr>
            </a:lvl2pPr>
            <a:lvl3pPr indent="-63500" lvl="2" marL="774700" marR="0" rtl="0" algn="l">
              <a:lnSpc>
                <a:spcPct val="120000"/>
              </a:lnSpc>
              <a:spcBef>
                <a:spcPts val="400"/>
              </a:spcBef>
              <a:spcAft>
                <a:spcPts val="0"/>
              </a:spcAft>
              <a:buClr>
                <a:srgbClr val="909090"/>
              </a:buClr>
              <a:buSzPct val="100000"/>
              <a:buFont typeface="Arial"/>
              <a:buChar char="•"/>
              <a:defRPr b="0" i="0" sz="1100" u="none" cap="none" strike="noStrike">
                <a:solidFill>
                  <a:srgbClr val="000000"/>
                </a:solidFill>
                <a:latin typeface="Arial"/>
                <a:ea typeface="Arial"/>
                <a:cs typeface="Arial"/>
                <a:sym typeface="Arial"/>
              </a:defRPr>
            </a:lvl3pPr>
            <a:lvl4pPr indent="-63500" lvl="3" marL="1117600" marR="0" rtl="0" algn="l">
              <a:lnSpc>
                <a:spcPct val="120000"/>
              </a:lnSpc>
              <a:spcBef>
                <a:spcPts val="400"/>
              </a:spcBef>
              <a:spcAft>
                <a:spcPts val="0"/>
              </a:spcAft>
              <a:buClr>
                <a:srgbClr val="909090"/>
              </a:buClr>
              <a:buSzPct val="100000"/>
              <a:buFont typeface="Arial"/>
              <a:buChar char="•"/>
              <a:defRPr b="0" i="0" sz="1100" u="none" cap="none" strike="noStrike">
                <a:solidFill>
                  <a:srgbClr val="000000"/>
                </a:solidFill>
                <a:latin typeface="Arial"/>
                <a:ea typeface="Arial"/>
                <a:cs typeface="Arial"/>
                <a:sym typeface="Arial"/>
              </a:defRPr>
            </a:lvl4pPr>
            <a:lvl5pPr indent="-63500" lvl="4" marL="1460500" marR="0" rtl="0" algn="l">
              <a:lnSpc>
                <a:spcPct val="120000"/>
              </a:lnSpc>
              <a:spcBef>
                <a:spcPts val="400"/>
              </a:spcBef>
              <a:spcAft>
                <a:spcPts val="0"/>
              </a:spcAft>
              <a:buClr>
                <a:srgbClr val="909090"/>
              </a:buClr>
              <a:buSzPct val="100000"/>
              <a:buFont typeface="Arial"/>
              <a:buChar char="•"/>
              <a:defRPr b="0" i="0" sz="1100" u="none" cap="none" strike="noStrike">
                <a:solidFill>
                  <a:srgbClr val="000000"/>
                </a:solidFill>
                <a:latin typeface="Arial"/>
                <a:ea typeface="Arial"/>
                <a:cs typeface="Arial"/>
                <a:sym typeface="Arial"/>
              </a:defRPr>
            </a:lvl5pPr>
            <a:lvl6pPr indent="-25400" lvl="5" marL="1892300" marR="0" rtl="0" algn="l">
              <a:lnSpc>
                <a:spcPct val="90000"/>
              </a:lnSpc>
              <a:spcBef>
                <a:spcPts val="40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6pPr>
            <a:lvl7pPr indent="-25400" lvl="6" marL="2235200" marR="0" rtl="0" algn="l">
              <a:lnSpc>
                <a:spcPct val="90000"/>
              </a:lnSpc>
              <a:spcBef>
                <a:spcPts val="40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7pPr>
            <a:lvl8pPr indent="-25400" lvl="7" marL="2578100" marR="0" rtl="0" algn="l">
              <a:lnSpc>
                <a:spcPct val="90000"/>
              </a:lnSpc>
              <a:spcBef>
                <a:spcPts val="40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8pPr>
            <a:lvl9pPr indent="-25400" lvl="8" marL="2921000" marR="0" rtl="0" algn="l">
              <a:lnSpc>
                <a:spcPct val="90000"/>
              </a:lnSpc>
              <a:spcBef>
                <a:spcPts val="40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9pPr>
          </a:lstStyle>
          <a:p/>
        </p:txBody>
      </p:sp>
      <p:sp>
        <p:nvSpPr>
          <p:cNvPr id="258" name="Shape 258"/>
          <p:cNvSpPr txBox="1"/>
          <p:nvPr>
            <p:ph idx="2" type="body"/>
          </p:nvPr>
        </p:nvSpPr>
        <p:spPr>
          <a:xfrm>
            <a:off x="457213" y="1006077"/>
            <a:ext cx="8058000" cy="390600"/>
          </a:xfrm>
          <a:prstGeom prst="rect">
            <a:avLst/>
          </a:prstGeom>
          <a:solidFill>
            <a:schemeClr val="accent2"/>
          </a:solidFill>
          <a:ln>
            <a:noFill/>
          </a:ln>
        </p:spPr>
        <p:txBody>
          <a:bodyPr anchorCtr="0" anchor="ctr" bIns="68575" lIns="68575" rIns="68575" tIns="68575"/>
          <a:lstStyle>
            <a:lvl1pPr indent="0" lvl="0" marL="0" marR="0" rtl="0" algn="l">
              <a:lnSpc>
                <a:spcPct val="120000"/>
              </a:lnSpc>
              <a:spcBef>
                <a:spcPts val="0"/>
              </a:spcBef>
              <a:spcAft>
                <a:spcPts val="0"/>
              </a:spcAft>
              <a:buClr>
                <a:srgbClr val="F7D8D6"/>
              </a:buClr>
              <a:buFont typeface="Open Sans"/>
              <a:buNone/>
              <a:defRPr b="0" i="0" sz="1100" u="none" cap="none" strike="noStrike">
                <a:solidFill>
                  <a:srgbClr val="000000"/>
                </a:solidFill>
                <a:latin typeface="Arial"/>
                <a:ea typeface="Arial"/>
                <a:cs typeface="Arial"/>
                <a:sym typeface="Arial"/>
              </a:defRPr>
            </a:lvl1pPr>
            <a:lvl2pPr indent="0" lvl="1" marL="342900" marR="0" rtl="0" algn="l">
              <a:lnSpc>
                <a:spcPct val="120000"/>
              </a:lnSpc>
              <a:spcBef>
                <a:spcPts val="0"/>
              </a:spcBef>
              <a:spcAft>
                <a:spcPts val="0"/>
              </a:spcAft>
              <a:buClr>
                <a:srgbClr val="909090"/>
              </a:buClr>
              <a:buFont typeface="Open Sans"/>
              <a:buNone/>
              <a:defRPr b="0" i="0" sz="1100" u="none" cap="none" strike="noStrike">
                <a:solidFill>
                  <a:srgbClr val="000000"/>
                </a:solidFill>
                <a:latin typeface="Arial"/>
                <a:ea typeface="Arial"/>
                <a:cs typeface="Arial"/>
                <a:sym typeface="Arial"/>
              </a:defRPr>
            </a:lvl2pPr>
            <a:lvl3pPr indent="0" lvl="2" marL="685800" marR="0" rtl="0" algn="l">
              <a:lnSpc>
                <a:spcPct val="120000"/>
              </a:lnSpc>
              <a:spcBef>
                <a:spcPts val="0"/>
              </a:spcBef>
              <a:spcAft>
                <a:spcPts val="0"/>
              </a:spcAft>
              <a:buClr>
                <a:srgbClr val="909090"/>
              </a:buClr>
              <a:buFont typeface="Open Sans"/>
              <a:buNone/>
              <a:defRPr b="0" i="0" sz="1100" u="none" cap="none" strike="noStrike">
                <a:solidFill>
                  <a:srgbClr val="000000"/>
                </a:solidFill>
                <a:latin typeface="Arial"/>
                <a:ea typeface="Arial"/>
                <a:cs typeface="Arial"/>
                <a:sym typeface="Arial"/>
              </a:defRPr>
            </a:lvl3pPr>
            <a:lvl4pPr indent="0" lvl="3" marL="1028700" marR="0" rtl="0" algn="l">
              <a:lnSpc>
                <a:spcPct val="120000"/>
              </a:lnSpc>
              <a:spcBef>
                <a:spcPts val="0"/>
              </a:spcBef>
              <a:spcAft>
                <a:spcPts val="0"/>
              </a:spcAft>
              <a:buClr>
                <a:srgbClr val="909090"/>
              </a:buClr>
              <a:buFont typeface="Open Sans"/>
              <a:buNone/>
              <a:defRPr b="0" i="0" sz="1100" u="none" cap="none" strike="noStrike">
                <a:solidFill>
                  <a:srgbClr val="000000"/>
                </a:solidFill>
                <a:latin typeface="Arial"/>
                <a:ea typeface="Arial"/>
                <a:cs typeface="Arial"/>
                <a:sym typeface="Arial"/>
              </a:defRPr>
            </a:lvl4pPr>
            <a:lvl5pPr indent="0" lvl="4" marL="1371600" marR="0" rtl="0" algn="l">
              <a:lnSpc>
                <a:spcPct val="120000"/>
              </a:lnSpc>
              <a:spcBef>
                <a:spcPts val="0"/>
              </a:spcBef>
              <a:spcAft>
                <a:spcPts val="0"/>
              </a:spcAft>
              <a:buClr>
                <a:srgbClr val="909090"/>
              </a:buClr>
              <a:buFont typeface="Open Sans"/>
              <a:buNone/>
              <a:defRPr b="0" i="0" sz="1100" u="none" cap="none" strike="noStrike">
                <a:solidFill>
                  <a:srgbClr val="000000"/>
                </a:solidFill>
                <a:latin typeface="Arial"/>
                <a:ea typeface="Arial"/>
                <a:cs typeface="Arial"/>
                <a:sym typeface="Arial"/>
              </a:defRPr>
            </a:lvl5pPr>
            <a:lvl6pPr indent="-25400" lvl="5" marL="1892300" marR="0" rtl="0" algn="l">
              <a:lnSpc>
                <a:spcPct val="90000"/>
              </a:lnSpc>
              <a:spcBef>
                <a:spcPts val="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6pPr>
            <a:lvl7pPr indent="-25400" lvl="6" marL="2235200" marR="0" rtl="0" algn="l">
              <a:lnSpc>
                <a:spcPct val="90000"/>
              </a:lnSpc>
              <a:spcBef>
                <a:spcPts val="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7pPr>
            <a:lvl8pPr indent="-25400" lvl="7" marL="2578100" marR="0" rtl="0" algn="l">
              <a:lnSpc>
                <a:spcPct val="90000"/>
              </a:lnSpc>
              <a:spcBef>
                <a:spcPts val="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8pPr>
            <a:lvl9pPr indent="-25400" lvl="8" marL="2921000" marR="0" rtl="0" algn="l">
              <a:lnSpc>
                <a:spcPct val="90000"/>
              </a:lnSpc>
              <a:spcBef>
                <a:spcPts val="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9pPr>
          </a:lstStyle>
          <a:p/>
        </p:txBody>
      </p:sp>
      <p:cxnSp>
        <p:nvCxnSpPr>
          <p:cNvPr id="259" name="Shape 259"/>
          <p:cNvCxnSpPr/>
          <p:nvPr/>
        </p:nvCxnSpPr>
        <p:spPr>
          <a:xfrm>
            <a:off x="11" y="1396341"/>
            <a:ext cx="9144000" cy="0"/>
          </a:xfrm>
          <a:prstGeom prst="straightConnector1">
            <a:avLst/>
          </a:prstGeom>
          <a:noFill/>
          <a:ln cap="flat" cmpd="sng" w="9525">
            <a:solidFill>
              <a:schemeClr val="accent2"/>
            </a:solidFill>
            <a:prstDash val="solid"/>
            <a:miter/>
            <a:headEnd len="med" w="med" type="none"/>
            <a:tailEnd len="med" w="med" type="none"/>
          </a:ln>
        </p:spPr>
      </p:cxnSp>
      <p:sp>
        <p:nvSpPr>
          <p:cNvPr id="260" name="Shape 260"/>
          <p:cNvSpPr txBox="1"/>
          <p:nvPr/>
        </p:nvSpPr>
        <p:spPr>
          <a:xfrm>
            <a:off x="8139647" y="4767287"/>
            <a:ext cx="375600" cy="273900"/>
          </a:xfrm>
          <a:prstGeom prst="rect">
            <a:avLst/>
          </a:prstGeom>
          <a:noFill/>
          <a:ln>
            <a:noFill/>
          </a:ln>
        </p:spPr>
        <p:txBody>
          <a:bodyPr anchorCtr="0" anchor="ctr" bIns="34275" lIns="68575" rIns="68575" tIns="34275">
            <a:noAutofit/>
          </a:bodyPr>
          <a:lstStyle/>
          <a:p>
            <a:pPr indent="0" lvl="0" marL="0" marR="0" rtl="0" algn="r">
              <a:lnSpc>
                <a:spcPct val="100000"/>
              </a:lnSpc>
              <a:spcBef>
                <a:spcPts val="0"/>
              </a:spcBef>
              <a:spcAft>
                <a:spcPts val="0"/>
              </a:spcAft>
              <a:buClr>
                <a:srgbClr val="000000"/>
              </a:buClr>
              <a:buSzPct val="25000"/>
              <a:buFont typeface="Arial"/>
              <a:buNone/>
            </a:pPr>
            <a:r>
              <a:rPr b="0" i="0" lang="en" sz="1100" u="none" cap="none" strike="noStrike">
                <a:solidFill>
                  <a:srgbClr val="000000"/>
                </a:solidFill>
                <a:latin typeface="Arial"/>
                <a:ea typeface="Arial"/>
                <a:cs typeface="Arial"/>
                <a:sym typeface="Arial"/>
              </a:rPr>
              <a:t> </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7999" cy="755699"/>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7999"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3_Title and Content">
    <p:spTree>
      <p:nvGrpSpPr>
        <p:cNvPr id="261" name="Shape 261"/>
        <p:cNvGrpSpPr/>
        <p:nvPr/>
      </p:nvGrpSpPr>
      <p:grpSpPr>
        <a:xfrm>
          <a:off x="0" y="0"/>
          <a:ext cx="0" cy="0"/>
          <a:chOff x="0" y="0"/>
          <a:chExt cx="0" cy="0"/>
        </a:xfrm>
      </p:grpSpPr>
      <p:sp>
        <p:nvSpPr>
          <p:cNvPr id="262" name="Shape 262"/>
          <p:cNvSpPr/>
          <p:nvPr/>
        </p:nvSpPr>
        <p:spPr>
          <a:xfrm>
            <a:off x="11" y="1396341"/>
            <a:ext cx="9144000" cy="3747300"/>
          </a:xfrm>
          <a:prstGeom prst="rect">
            <a:avLst/>
          </a:prstGeom>
          <a:solidFill>
            <a:srgbClr val="F2F2F2"/>
          </a:solidFill>
          <a:ln>
            <a:noFill/>
          </a:ln>
        </p:spPr>
        <p:txBody>
          <a:bodyPr anchorCtr="0" anchor="ctr" bIns="34275" lIns="68575" rIns="68575" tIns="34275">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Open Sans"/>
              <a:ea typeface="Open Sans"/>
              <a:cs typeface="Open Sans"/>
              <a:sym typeface="Open Sans"/>
            </a:endParaRPr>
          </a:p>
        </p:txBody>
      </p:sp>
      <p:sp>
        <p:nvSpPr>
          <p:cNvPr id="263" name="Shape 263"/>
          <p:cNvSpPr txBox="1"/>
          <p:nvPr>
            <p:ph type="title"/>
          </p:nvPr>
        </p:nvSpPr>
        <p:spPr>
          <a:xfrm>
            <a:off x="600087" y="490874"/>
            <a:ext cx="7915200" cy="472800"/>
          </a:xfrm>
          <a:prstGeom prst="rect">
            <a:avLst/>
          </a:prstGeom>
          <a:noFill/>
          <a:ln>
            <a:noFill/>
          </a:ln>
        </p:spPr>
        <p:txBody>
          <a:bodyPr anchorCtr="0" anchor="t" bIns="68575" lIns="68575" rIns="68575" tIns="68575"/>
          <a:lstStyle>
            <a:lvl1pPr indent="0" lvl="0" marL="0" marR="0" rtl="0" algn="l">
              <a:lnSpc>
                <a:spcPct val="90000"/>
              </a:lnSpc>
              <a:spcBef>
                <a:spcPts val="0"/>
              </a:spcBef>
              <a:spcAft>
                <a:spcPts val="0"/>
              </a:spcAft>
              <a:buClr>
                <a:schemeClr val="lt2"/>
              </a:buClr>
              <a:buFont typeface="Open Sans"/>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2pPr>
            <a:lvl3pPr indent="0" lvl="2" marL="0" marR="0" rtl="0" algn="l">
              <a:spcBef>
                <a:spcPts val="0"/>
              </a:spcBef>
              <a:buNone/>
              <a:defRPr sz="1400"/>
            </a:lvl3pPr>
            <a:lvl4pPr indent="0" lvl="3" marL="0" marR="0" rtl="0" algn="l">
              <a:spcBef>
                <a:spcPts val="0"/>
              </a:spcBef>
              <a:buNone/>
              <a:defRPr sz="1400"/>
            </a:lvl4pPr>
            <a:lvl5pPr indent="0" lvl="4" marL="0" marR="0" rtl="0" algn="l">
              <a:spcBef>
                <a:spcPts val="0"/>
              </a:spcBef>
              <a:buNone/>
              <a:defRPr sz="1400"/>
            </a:lvl5pPr>
            <a:lvl6pPr indent="0" lvl="5" marL="0" marR="0" rtl="0" algn="l">
              <a:spcBef>
                <a:spcPts val="0"/>
              </a:spcBef>
              <a:buNone/>
              <a:defRPr sz="1400"/>
            </a:lvl6pPr>
            <a:lvl7pPr indent="0" lvl="6" marL="0" marR="0" rtl="0" algn="l">
              <a:spcBef>
                <a:spcPts val="0"/>
              </a:spcBef>
              <a:buNone/>
              <a:defRPr sz="1400"/>
            </a:lvl7pPr>
            <a:lvl8pPr indent="0" lvl="7" marL="0" marR="0" rtl="0" algn="l">
              <a:spcBef>
                <a:spcPts val="0"/>
              </a:spcBef>
              <a:buNone/>
              <a:defRPr sz="1400"/>
            </a:lvl8pPr>
            <a:lvl9pPr indent="0" lvl="8" marL="0" marR="0" rtl="0" algn="l">
              <a:spcBef>
                <a:spcPts val="0"/>
              </a:spcBef>
              <a:buNone/>
              <a:defRPr sz="1400"/>
            </a:lvl9pPr>
          </a:lstStyle>
          <a:p/>
        </p:txBody>
      </p:sp>
      <p:sp>
        <p:nvSpPr>
          <p:cNvPr id="264" name="Shape 264"/>
          <p:cNvSpPr txBox="1"/>
          <p:nvPr>
            <p:ph idx="1" type="body"/>
          </p:nvPr>
        </p:nvSpPr>
        <p:spPr>
          <a:xfrm>
            <a:off x="600087" y="1713800"/>
            <a:ext cx="7915200" cy="2915400"/>
          </a:xfrm>
          <a:prstGeom prst="rect">
            <a:avLst/>
          </a:prstGeom>
          <a:noFill/>
          <a:ln>
            <a:noFill/>
          </a:ln>
        </p:spPr>
        <p:txBody>
          <a:bodyPr anchorCtr="0" anchor="t" bIns="68575" lIns="68575" rIns="68575" tIns="68575"/>
          <a:lstStyle>
            <a:lvl1pPr indent="139700" lvl="0" marL="0" marR="0" rtl="0" algn="l">
              <a:lnSpc>
                <a:spcPct val="120000"/>
              </a:lnSpc>
              <a:spcBef>
                <a:spcPts val="800"/>
              </a:spcBef>
              <a:spcAft>
                <a:spcPts val="0"/>
              </a:spcAft>
              <a:buClr>
                <a:schemeClr val="lt2"/>
              </a:buClr>
              <a:buSzPct val="100000"/>
              <a:buFont typeface="Arial"/>
              <a:buChar char="​"/>
              <a:defRPr b="0" i="0" sz="1100" u="none" cap="none" strike="noStrike">
                <a:solidFill>
                  <a:srgbClr val="000000"/>
                </a:solidFill>
                <a:latin typeface="Arial"/>
                <a:ea typeface="Arial"/>
                <a:cs typeface="Arial"/>
                <a:sym typeface="Arial"/>
              </a:defRPr>
            </a:lvl1pPr>
            <a:lvl2pPr indent="-50800" lvl="1" marL="431800" marR="0" rtl="0" algn="l">
              <a:lnSpc>
                <a:spcPct val="120000"/>
              </a:lnSpc>
              <a:spcBef>
                <a:spcPts val="400"/>
              </a:spcBef>
              <a:spcAft>
                <a:spcPts val="0"/>
              </a:spcAft>
              <a:buClr>
                <a:srgbClr val="909090"/>
              </a:buClr>
              <a:buSzPct val="100000"/>
              <a:buFont typeface="Arial"/>
              <a:buChar char="•"/>
              <a:defRPr b="0" i="0" sz="1100" u="none" cap="none" strike="noStrike">
                <a:solidFill>
                  <a:srgbClr val="000000"/>
                </a:solidFill>
                <a:latin typeface="Arial"/>
                <a:ea typeface="Arial"/>
                <a:cs typeface="Arial"/>
                <a:sym typeface="Arial"/>
              </a:defRPr>
            </a:lvl2pPr>
            <a:lvl3pPr indent="-63500" lvl="2" marL="774700" marR="0" rtl="0" algn="l">
              <a:lnSpc>
                <a:spcPct val="120000"/>
              </a:lnSpc>
              <a:spcBef>
                <a:spcPts val="400"/>
              </a:spcBef>
              <a:spcAft>
                <a:spcPts val="0"/>
              </a:spcAft>
              <a:buClr>
                <a:srgbClr val="909090"/>
              </a:buClr>
              <a:buSzPct val="100000"/>
              <a:buFont typeface="Arial"/>
              <a:buChar char="•"/>
              <a:defRPr b="0" i="0" sz="1100" u="none" cap="none" strike="noStrike">
                <a:solidFill>
                  <a:srgbClr val="000000"/>
                </a:solidFill>
                <a:latin typeface="Arial"/>
                <a:ea typeface="Arial"/>
                <a:cs typeface="Arial"/>
                <a:sym typeface="Arial"/>
              </a:defRPr>
            </a:lvl3pPr>
            <a:lvl4pPr indent="-63500" lvl="3" marL="1117600" marR="0" rtl="0" algn="l">
              <a:lnSpc>
                <a:spcPct val="120000"/>
              </a:lnSpc>
              <a:spcBef>
                <a:spcPts val="400"/>
              </a:spcBef>
              <a:spcAft>
                <a:spcPts val="0"/>
              </a:spcAft>
              <a:buClr>
                <a:srgbClr val="909090"/>
              </a:buClr>
              <a:buSzPct val="100000"/>
              <a:buFont typeface="Arial"/>
              <a:buChar char="•"/>
              <a:defRPr b="0" i="0" sz="1100" u="none" cap="none" strike="noStrike">
                <a:solidFill>
                  <a:srgbClr val="000000"/>
                </a:solidFill>
                <a:latin typeface="Arial"/>
                <a:ea typeface="Arial"/>
                <a:cs typeface="Arial"/>
                <a:sym typeface="Arial"/>
              </a:defRPr>
            </a:lvl4pPr>
            <a:lvl5pPr indent="-63500" lvl="4" marL="1460500" marR="0" rtl="0" algn="l">
              <a:lnSpc>
                <a:spcPct val="120000"/>
              </a:lnSpc>
              <a:spcBef>
                <a:spcPts val="400"/>
              </a:spcBef>
              <a:spcAft>
                <a:spcPts val="0"/>
              </a:spcAft>
              <a:buClr>
                <a:srgbClr val="909090"/>
              </a:buClr>
              <a:buSzPct val="100000"/>
              <a:buFont typeface="Arial"/>
              <a:buChar char="•"/>
              <a:defRPr b="0" i="0" sz="1100" u="none" cap="none" strike="noStrike">
                <a:solidFill>
                  <a:srgbClr val="000000"/>
                </a:solidFill>
                <a:latin typeface="Arial"/>
                <a:ea typeface="Arial"/>
                <a:cs typeface="Arial"/>
                <a:sym typeface="Arial"/>
              </a:defRPr>
            </a:lvl5pPr>
            <a:lvl6pPr indent="-25400" lvl="5" marL="1892300" marR="0" rtl="0" algn="l">
              <a:lnSpc>
                <a:spcPct val="90000"/>
              </a:lnSpc>
              <a:spcBef>
                <a:spcPts val="40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6pPr>
            <a:lvl7pPr indent="-25400" lvl="6" marL="2235200" marR="0" rtl="0" algn="l">
              <a:lnSpc>
                <a:spcPct val="90000"/>
              </a:lnSpc>
              <a:spcBef>
                <a:spcPts val="40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7pPr>
            <a:lvl8pPr indent="-25400" lvl="7" marL="2578100" marR="0" rtl="0" algn="l">
              <a:lnSpc>
                <a:spcPct val="90000"/>
              </a:lnSpc>
              <a:spcBef>
                <a:spcPts val="40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8pPr>
            <a:lvl9pPr indent="-25400" lvl="8" marL="2921000" marR="0" rtl="0" algn="l">
              <a:lnSpc>
                <a:spcPct val="90000"/>
              </a:lnSpc>
              <a:spcBef>
                <a:spcPts val="40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9pPr>
          </a:lstStyle>
          <a:p/>
        </p:txBody>
      </p:sp>
      <p:sp>
        <p:nvSpPr>
          <p:cNvPr id="265" name="Shape 265"/>
          <p:cNvSpPr txBox="1"/>
          <p:nvPr>
            <p:ph idx="2" type="body"/>
          </p:nvPr>
        </p:nvSpPr>
        <p:spPr>
          <a:xfrm>
            <a:off x="457213" y="1006077"/>
            <a:ext cx="8058000" cy="390600"/>
          </a:xfrm>
          <a:prstGeom prst="rect">
            <a:avLst/>
          </a:prstGeom>
          <a:solidFill>
            <a:schemeClr val="accent3"/>
          </a:solidFill>
          <a:ln>
            <a:noFill/>
          </a:ln>
        </p:spPr>
        <p:txBody>
          <a:bodyPr anchorCtr="0" anchor="ctr" bIns="68575" lIns="68575" rIns="68575" tIns="68575"/>
          <a:lstStyle>
            <a:lvl1pPr indent="0" lvl="0" marL="0" marR="0" rtl="0" algn="l">
              <a:lnSpc>
                <a:spcPct val="120000"/>
              </a:lnSpc>
              <a:spcBef>
                <a:spcPts val="0"/>
              </a:spcBef>
              <a:spcAft>
                <a:spcPts val="0"/>
              </a:spcAft>
              <a:buClr>
                <a:srgbClr val="D9ECD0"/>
              </a:buClr>
              <a:buFont typeface="Open Sans"/>
              <a:buNone/>
              <a:defRPr b="0" i="0" sz="1100" u="none" cap="none" strike="noStrike">
                <a:solidFill>
                  <a:srgbClr val="000000"/>
                </a:solidFill>
                <a:latin typeface="Arial"/>
                <a:ea typeface="Arial"/>
                <a:cs typeface="Arial"/>
                <a:sym typeface="Arial"/>
              </a:defRPr>
            </a:lvl1pPr>
            <a:lvl2pPr indent="0" lvl="1" marL="342900" marR="0" rtl="0" algn="l">
              <a:lnSpc>
                <a:spcPct val="120000"/>
              </a:lnSpc>
              <a:spcBef>
                <a:spcPts val="0"/>
              </a:spcBef>
              <a:spcAft>
                <a:spcPts val="0"/>
              </a:spcAft>
              <a:buClr>
                <a:srgbClr val="909090"/>
              </a:buClr>
              <a:buFont typeface="Open Sans"/>
              <a:buNone/>
              <a:defRPr b="0" i="0" sz="1100" u="none" cap="none" strike="noStrike">
                <a:solidFill>
                  <a:srgbClr val="000000"/>
                </a:solidFill>
                <a:latin typeface="Arial"/>
                <a:ea typeface="Arial"/>
                <a:cs typeface="Arial"/>
                <a:sym typeface="Arial"/>
              </a:defRPr>
            </a:lvl2pPr>
            <a:lvl3pPr indent="0" lvl="2" marL="685800" marR="0" rtl="0" algn="l">
              <a:lnSpc>
                <a:spcPct val="120000"/>
              </a:lnSpc>
              <a:spcBef>
                <a:spcPts val="0"/>
              </a:spcBef>
              <a:spcAft>
                <a:spcPts val="0"/>
              </a:spcAft>
              <a:buClr>
                <a:srgbClr val="909090"/>
              </a:buClr>
              <a:buFont typeface="Open Sans"/>
              <a:buNone/>
              <a:defRPr b="0" i="0" sz="1100" u="none" cap="none" strike="noStrike">
                <a:solidFill>
                  <a:srgbClr val="000000"/>
                </a:solidFill>
                <a:latin typeface="Arial"/>
                <a:ea typeface="Arial"/>
                <a:cs typeface="Arial"/>
                <a:sym typeface="Arial"/>
              </a:defRPr>
            </a:lvl3pPr>
            <a:lvl4pPr indent="0" lvl="3" marL="1028700" marR="0" rtl="0" algn="l">
              <a:lnSpc>
                <a:spcPct val="120000"/>
              </a:lnSpc>
              <a:spcBef>
                <a:spcPts val="0"/>
              </a:spcBef>
              <a:spcAft>
                <a:spcPts val="0"/>
              </a:spcAft>
              <a:buClr>
                <a:srgbClr val="909090"/>
              </a:buClr>
              <a:buFont typeface="Open Sans"/>
              <a:buNone/>
              <a:defRPr b="0" i="0" sz="1100" u="none" cap="none" strike="noStrike">
                <a:solidFill>
                  <a:srgbClr val="000000"/>
                </a:solidFill>
                <a:latin typeface="Arial"/>
                <a:ea typeface="Arial"/>
                <a:cs typeface="Arial"/>
                <a:sym typeface="Arial"/>
              </a:defRPr>
            </a:lvl4pPr>
            <a:lvl5pPr indent="0" lvl="4" marL="1371600" marR="0" rtl="0" algn="l">
              <a:lnSpc>
                <a:spcPct val="120000"/>
              </a:lnSpc>
              <a:spcBef>
                <a:spcPts val="0"/>
              </a:spcBef>
              <a:spcAft>
                <a:spcPts val="0"/>
              </a:spcAft>
              <a:buClr>
                <a:srgbClr val="909090"/>
              </a:buClr>
              <a:buFont typeface="Open Sans"/>
              <a:buNone/>
              <a:defRPr b="0" i="0" sz="1100" u="none" cap="none" strike="noStrike">
                <a:solidFill>
                  <a:srgbClr val="000000"/>
                </a:solidFill>
                <a:latin typeface="Arial"/>
                <a:ea typeface="Arial"/>
                <a:cs typeface="Arial"/>
                <a:sym typeface="Arial"/>
              </a:defRPr>
            </a:lvl5pPr>
            <a:lvl6pPr indent="-25400" lvl="5" marL="1892300" marR="0" rtl="0" algn="l">
              <a:lnSpc>
                <a:spcPct val="90000"/>
              </a:lnSpc>
              <a:spcBef>
                <a:spcPts val="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6pPr>
            <a:lvl7pPr indent="-25400" lvl="6" marL="2235200" marR="0" rtl="0" algn="l">
              <a:lnSpc>
                <a:spcPct val="90000"/>
              </a:lnSpc>
              <a:spcBef>
                <a:spcPts val="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7pPr>
            <a:lvl8pPr indent="-25400" lvl="7" marL="2578100" marR="0" rtl="0" algn="l">
              <a:lnSpc>
                <a:spcPct val="90000"/>
              </a:lnSpc>
              <a:spcBef>
                <a:spcPts val="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8pPr>
            <a:lvl9pPr indent="-25400" lvl="8" marL="2921000" marR="0" rtl="0" algn="l">
              <a:lnSpc>
                <a:spcPct val="90000"/>
              </a:lnSpc>
              <a:spcBef>
                <a:spcPts val="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9pPr>
          </a:lstStyle>
          <a:p/>
        </p:txBody>
      </p:sp>
      <p:cxnSp>
        <p:nvCxnSpPr>
          <p:cNvPr id="266" name="Shape 266"/>
          <p:cNvCxnSpPr/>
          <p:nvPr/>
        </p:nvCxnSpPr>
        <p:spPr>
          <a:xfrm>
            <a:off x="11" y="1396341"/>
            <a:ext cx="9144000" cy="0"/>
          </a:xfrm>
          <a:prstGeom prst="straightConnector1">
            <a:avLst/>
          </a:prstGeom>
          <a:noFill/>
          <a:ln cap="flat" cmpd="sng" w="9525">
            <a:solidFill>
              <a:schemeClr val="accent3"/>
            </a:solidFill>
            <a:prstDash val="solid"/>
            <a:miter/>
            <a:headEnd len="med" w="med" type="none"/>
            <a:tailEnd len="med" w="med" type="none"/>
          </a:ln>
        </p:spPr>
      </p:cxnSp>
      <p:sp>
        <p:nvSpPr>
          <p:cNvPr id="267" name="Shape 267"/>
          <p:cNvSpPr txBox="1"/>
          <p:nvPr/>
        </p:nvSpPr>
        <p:spPr>
          <a:xfrm>
            <a:off x="8139647" y="4767287"/>
            <a:ext cx="375600" cy="273900"/>
          </a:xfrm>
          <a:prstGeom prst="rect">
            <a:avLst/>
          </a:prstGeom>
          <a:noFill/>
          <a:ln>
            <a:noFill/>
          </a:ln>
        </p:spPr>
        <p:txBody>
          <a:bodyPr anchorCtr="0" anchor="ctr" bIns="34275" lIns="68575" rIns="68575" tIns="34275">
            <a:noAutofit/>
          </a:bodyPr>
          <a:lstStyle/>
          <a:p>
            <a:pPr indent="0" lvl="0" marL="0" marR="0" rtl="0" algn="r">
              <a:lnSpc>
                <a:spcPct val="100000"/>
              </a:lnSpc>
              <a:spcBef>
                <a:spcPts val="0"/>
              </a:spcBef>
              <a:spcAft>
                <a:spcPts val="0"/>
              </a:spcAft>
              <a:buClr>
                <a:srgbClr val="000000"/>
              </a:buClr>
              <a:buSzPct val="25000"/>
              <a:buFont typeface="Arial"/>
              <a:buNone/>
            </a:pPr>
            <a:r>
              <a:rPr b="0" i="0" lang="en" sz="1100" u="none" cap="none" strike="noStrike">
                <a:solidFill>
                  <a:srgbClr val="000000"/>
                </a:solidFill>
                <a:latin typeface="Arial"/>
                <a:ea typeface="Arial"/>
                <a:cs typeface="Arial"/>
                <a:sym typeface="Arial"/>
              </a:rPr>
              <a:t> </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271" name="Shape 271"/>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x">
    <p:spTree>
      <p:nvGrpSpPr>
        <p:cNvPr id="272" name="Shape 272"/>
        <p:cNvGrpSpPr/>
        <p:nvPr/>
      </p:nvGrpSpPr>
      <p:grpSpPr>
        <a:xfrm>
          <a:off x="0" y="0"/>
          <a:ext cx="0" cy="0"/>
          <a:chOff x="0" y="0"/>
          <a:chExt cx="0" cy="0"/>
        </a:xfrm>
      </p:grpSpPr>
      <p:sp>
        <p:nvSpPr>
          <p:cNvPr id="273" name="Shape 273"/>
          <p:cNvSpPr txBox="1"/>
          <p:nvPr>
            <p:ph type="title"/>
          </p:nvPr>
        </p:nvSpPr>
        <p:spPr>
          <a:xfrm>
            <a:off x="685810" y="8"/>
            <a:ext cx="7769100" cy="1253700"/>
          </a:xfrm>
          <a:prstGeom prst="rect">
            <a:avLst/>
          </a:prstGeom>
          <a:noFill/>
          <a:ln>
            <a:noFill/>
          </a:ln>
        </p:spPr>
        <p:txBody>
          <a:bodyPr anchorCtr="0" anchor="ctr" bIns="91425" lIns="91425" rIns="91425" tIns="91425"/>
          <a:lstStyle>
            <a:lvl1pPr lvl="0" rtl="0" algn="ctr">
              <a:lnSpc>
                <a:spcPct val="100000"/>
              </a:lnSpc>
              <a:spcBef>
                <a:spcPts val="0"/>
              </a:spcBef>
              <a:spcAft>
                <a:spcPts val="0"/>
              </a:spcAft>
              <a:defRPr/>
            </a:lvl1pPr>
            <a:lvl2pPr lvl="1" rtl="0" algn="ctr">
              <a:lnSpc>
                <a:spcPct val="100000"/>
              </a:lnSpc>
              <a:spcBef>
                <a:spcPts val="0"/>
              </a:spcBef>
              <a:spcAft>
                <a:spcPts val="0"/>
              </a:spcAft>
              <a:defRPr/>
            </a:lvl2pPr>
            <a:lvl3pPr lvl="2" rtl="0" algn="ctr">
              <a:lnSpc>
                <a:spcPct val="100000"/>
              </a:lnSpc>
              <a:spcBef>
                <a:spcPts val="0"/>
              </a:spcBef>
              <a:spcAft>
                <a:spcPts val="0"/>
              </a:spcAft>
              <a:defRPr/>
            </a:lvl3pPr>
            <a:lvl4pPr lvl="3" rtl="0" algn="ctr">
              <a:lnSpc>
                <a:spcPct val="100000"/>
              </a:lnSpc>
              <a:spcBef>
                <a:spcPts val="0"/>
              </a:spcBef>
              <a:spcAft>
                <a:spcPts val="0"/>
              </a:spcAft>
              <a:defRPr/>
            </a:lvl4pPr>
            <a:lvl5pPr lvl="4" rtl="0" algn="ctr">
              <a:lnSpc>
                <a:spcPct val="100000"/>
              </a:lnSpc>
              <a:spcBef>
                <a:spcPts val="0"/>
              </a:spcBef>
              <a:spcAft>
                <a:spcPts val="0"/>
              </a:spcAft>
              <a:defRPr/>
            </a:lvl5pPr>
            <a:lvl6pPr lvl="5" rtl="0" algn="ctr">
              <a:lnSpc>
                <a:spcPct val="100000"/>
              </a:lnSpc>
              <a:spcBef>
                <a:spcPts val="0"/>
              </a:spcBef>
              <a:spcAft>
                <a:spcPts val="0"/>
              </a:spcAft>
              <a:defRPr/>
            </a:lvl6pPr>
            <a:lvl7pPr lvl="6" rtl="0" algn="ctr">
              <a:lnSpc>
                <a:spcPct val="100000"/>
              </a:lnSpc>
              <a:spcBef>
                <a:spcPts val="0"/>
              </a:spcBef>
              <a:spcAft>
                <a:spcPts val="0"/>
              </a:spcAft>
              <a:defRPr/>
            </a:lvl7pPr>
            <a:lvl8pPr lvl="7" rtl="0" algn="ctr">
              <a:lnSpc>
                <a:spcPct val="100000"/>
              </a:lnSpc>
              <a:spcBef>
                <a:spcPts val="0"/>
              </a:spcBef>
              <a:spcAft>
                <a:spcPts val="0"/>
              </a:spcAft>
              <a:defRPr/>
            </a:lvl8pPr>
            <a:lvl9pPr lvl="8" rtl="0" algn="ctr">
              <a:lnSpc>
                <a:spcPct val="100000"/>
              </a:lnSpc>
              <a:spcBef>
                <a:spcPts val="0"/>
              </a:spcBef>
              <a:spcAft>
                <a:spcPts val="0"/>
              </a:spcAft>
              <a:defRPr/>
            </a:lvl9pPr>
          </a:lstStyle>
          <a:p/>
        </p:txBody>
      </p:sp>
      <p:sp>
        <p:nvSpPr>
          <p:cNvPr id="274" name="Shape 274"/>
          <p:cNvSpPr txBox="1"/>
          <p:nvPr>
            <p:ph idx="1" type="body"/>
          </p:nvPr>
        </p:nvSpPr>
        <p:spPr>
          <a:xfrm>
            <a:off x="685810" y="1401362"/>
            <a:ext cx="7769100" cy="3742200"/>
          </a:xfrm>
          <a:prstGeom prst="rect">
            <a:avLst/>
          </a:prstGeom>
          <a:noFill/>
          <a:ln>
            <a:noFill/>
          </a:ln>
        </p:spPr>
        <p:txBody>
          <a:bodyPr anchorCtr="0" anchor="t" bIns="91425" lIns="91425" rIns="91425" tIns="91425"/>
          <a:lstStyle>
            <a:lvl1pPr lvl="0" rtl="0" algn="l">
              <a:lnSpc>
                <a:spcPct val="100000"/>
              </a:lnSpc>
              <a:spcBef>
                <a:spcPts val="0"/>
              </a:spcBef>
              <a:spcAft>
                <a:spcPts val="0"/>
              </a:spcAft>
              <a:defRPr/>
            </a:lvl1pPr>
            <a:lvl2pPr indent="0" lvl="1" marL="0" rtl="0" algn="l">
              <a:lnSpc>
                <a:spcPct val="100000"/>
              </a:lnSpc>
              <a:spcBef>
                <a:spcPts val="0"/>
              </a:spcBef>
              <a:spcAft>
                <a:spcPts val="0"/>
              </a:spcAft>
              <a:defRPr/>
            </a:lvl2pPr>
            <a:lvl3pPr indent="0" lvl="2" marL="0" rtl="0" algn="l">
              <a:lnSpc>
                <a:spcPct val="100000"/>
              </a:lnSpc>
              <a:spcBef>
                <a:spcPts val="0"/>
              </a:spcBef>
              <a:spcAft>
                <a:spcPts val="0"/>
              </a:spcAft>
              <a:defRPr/>
            </a:lvl3pPr>
            <a:lvl4pPr indent="0" lvl="3" marL="0" rtl="0" algn="l">
              <a:lnSpc>
                <a:spcPct val="100000"/>
              </a:lnSpc>
              <a:spcBef>
                <a:spcPts val="0"/>
              </a:spcBef>
              <a:spcAft>
                <a:spcPts val="0"/>
              </a:spcAft>
              <a:defRPr/>
            </a:lvl4pPr>
            <a:lvl5pPr indent="0" lvl="4" marL="0" rtl="0" algn="l">
              <a:lnSpc>
                <a:spcPct val="100000"/>
              </a:lnSpc>
              <a:spcBef>
                <a:spcPts val="0"/>
              </a:spcBef>
              <a:spcAft>
                <a:spcPts val="0"/>
              </a:spcAft>
              <a:defRPr/>
            </a:lvl5pPr>
            <a:lvl6pPr indent="0" lvl="5" marL="0" rtl="0" algn="l">
              <a:lnSpc>
                <a:spcPct val="100000"/>
              </a:lnSpc>
              <a:spcBef>
                <a:spcPts val="0"/>
              </a:spcBef>
              <a:spcAft>
                <a:spcPts val="0"/>
              </a:spcAft>
              <a:defRPr/>
            </a:lvl6pPr>
            <a:lvl7pPr indent="0" lvl="6" marL="0" rtl="0" algn="l">
              <a:lnSpc>
                <a:spcPct val="100000"/>
              </a:lnSpc>
              <a:spcBef>
                <a:spcPts val="0"/>
              </a:spcBef>
              <a:spcAft>
                <a:spcPts val="0"/>
              </a:spcAft>
              <a:defRPr/>
            </a:lvl7pPr>
            <a:lvl8pPr indent="0" lvl="7" marL="0" rtl="0" algn="l">
              <a:lnSpc>
                <a:spcPct val="100000"/>
              </a:lnSpc>
              <a:spcBef>
                <a:spcPts val="0"/>
              </a:spcBef>
              <a:spcAft>
                <a:spcPts val="0"/>
              </a:spcAft>
              <a:defRPr/>
            </a:lvl8pPr>
            <a:lvl9pPr indent="0" lvl="8" marL="0" rtl="0" algn="l">
              <a:lnSpc>
                <a:spcPct val="100000"/>
              </a:lnSpc>
              <a:spcBef>
                <a:spcPts val="0"/>
              </a:spcBef>
              <a:spcAft>
                <a:spcPts val="0"/>
              </a:spcAft>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x">
    <p:spTree>
      <p:nvGrpSpPr>
        <p:cNvPr id="278" name="Shape 278"/>
        <p:cNvGrpSpPr/>
        <p:nvPr/>
      </p:nvGrpSpPr>
      <p:grpSpPr>
        <a:xfrm>
          <a:off x="0" y="0"/>
          <a:ext cx="0" cy="0"/>
          <a:chOff x="0" y="0"/>
          <a:chExt cx="0" cy="0"/>
        </a:xfrm>
      </p:grpSpPr>
      <p:sp>
        <p:nvSpPr>
          <p:cNvPr id="279" name="Shape 279"/>
          <p:cNvSpPr txBox="1"/>
          <p:nvPr>
            <p:ph type="title"/>
          </p:nvPr>
        </p:nvSpPr>
        <p:spPr>
          <a:xfrm>
            <a:off x="685800" y="8"/>
            <a:ext cx="7772400" cy="2507400"/>
          </a:xfrm>
          <a:prstGeom prst="rect">
            <a:avLst/>
          </a:prstGeom>
          <a:noFill/>
          <a:ln>
            <a:noFill/>
          </a:ln>
        </p:spPr>
        <p:txBody>
          <a:bodyPr anchorCtr="0" anchor="b" bIns="91425" lIns="91425" rIns="91425" tIns="91425"/>
          <a:lstStyle>
            <a:lvl1pPr lvl="0" rtl="0" algn="ctr">
              <a:lnSpc>
                <a:spcPct val="100000"/>
              </a:lnSpc>
              <a:spcBef>
                <a:spcPts val="0"/>
              </a:spcBef>
              <a:spcAft>
                <a:spcPts val="0"/>
              </a:spcAft>
              <a:defRPr/>
            </a:lvl1pPr>
            <a:lvl2pPr lvl="1" rtl="0" algn="ctr">
              <a:lnSpc>
                <a:spcPct val="100000"/>
              </a:lnSpc>
              <a:spcBef>
                <a:spcPts val="0"/>
              </a:spcBef>
              <a:spcAft>
                <a:spcPts val="0"/>
              </a:spcAft>
              <a:defRPr/>
            </a:lvl2pPr>
            <a:lvl3pPr lvl="2" rtl="0" algn="ctr">
              <a:lnSpc>
                <a:spcPct val="100000"/>
              </a:lnSpc>
              <a:spcBef>
                <a:spcPts val="0"/>
              </a:spcBef>
              <a:spcAft>
                <a:spcPts val="0"/>
              </a:spcAft>
              <a:defRPr/>
            </a:lvl3pPr>
            <a:lvl4pPr lvl="3" rtl="0" algn="ctr">
              <a:lnSpc>
                <a:spcPct val="100000"/>
              </a:lnSpc>
              <a:spcBef>
                <a:spcPts val="0"/>
              </a:spcBef>
              <a:spcAft>
                <a:spcPts val="0"/>
              </a:spcAft>
              <a:defRPr/>
            </a:lvl4pPr>
            <a:lvl5pPr lvl="4" rtl="0" algn="ctr">
              <a:lnSpc>
                <a:spcPct val="100000"/>
              </a:lnSpc>
              <a:spcBef>
                <a:spcPts val="0"/>
              </a:spcBef>
              <a:spcAft>
                <a:spcPts val="0"/>
              </a:spcAft>
              <a:defRPr/>
            </a:lvl5pPr>
            <a:lvl6pPr lvl="5" rtl="0" algn="ctr">
              <a:lnSpc>
                <a:spcPct val="100000"/>
              </a:lnSpc>
              <a:spcBef>
                <a:spcPts val="0"/>
              </a:spcBef>
              <a:spcAft>
                <a:spcPts val="0"/>
              </a:spcAft>
              <a:defRPr/>
            </a:lvl6pPr>
            <a:lvl7pPr lvl="6" rtl="0" algn="ctr">
              <a:lnSpc>
                <a:spcPct val="100000"/>
              </a:lnSpc>
              <a:spcBef>
                <a:spcPts val="0"/>
              </a:spcBef>
              <a:spcAft>
                <a:spcPts val="0"/>
              </a:spcAft>
              <a:defRPr/>
            </a:lvl7pPr>
            <a:lvl8pPr lvl="7" rtl="0" algn="ctr">
              <a:lnSpc>
                <a:spcPct val="100000"/>
              </a:lnSpc>
              <a:spcBef>
                <a:spcPts val="0"/>
              </a:spcBef>
              <a:spcAft>
                <a:spcPts val="0"/>
              </a:spcAft>
              <a:defRPr/>
            </a:lvl8pPr>
            <a:lvl9pPr lvl="8" rtl="0" algn="ctr">
              <a:lnSpc>
                <a:spcPct val="100000"/>
              </a:lnSpc>
              <a:spcBef>
                <a:spcPts val="0"/>
              </a:spcBef>
              <a:spcAft>
                <a:spcPts val="0"/>
              </a:spcAft>
              <a:defRPr/>
            </a:lvl9pPr>
          </a:lstStyle>
          <a:p/>
        </p:txBody>
      </p:sp>
      <p:sp>
        <p:nvSpPr>
          <p:cNvPr id="280" name="Shape 280"/>
          <p:cNvSpPr txBox="1"/>
          <p:nvPr>
            <p:ph idx="1" type="body"/>
          </p:nvPr>
        </p:nvSpPr>
        <p:spPr>
          <a:xfrm>
            <a:off x="685800" y="2514600"/>
            <a:ext cx="7772400" cy="2628900"/>
          </a:xfrm>
          <a:prstGeom prst="rect">
            <a:avLst/>
          </a:prstGeom>
          <a:noFill/>
          <a:ln>
            <a:noFill/>
          </a:ln>
        </p:spPr>
        <p:txBody>
          <a:bodyPr anchorCtr="0" anchor="t" bIns="91425" lIns="91425" rIns="91425" tIns="91425"/>
          <a:lstStyle>
            <a:lvl1pPr lvl="0" rtl="0" algn="ctr">
              <a:lnSpc>
                <a:spcPct val="100000"/>
              </a:lnSpc>
              <a:spcBef>
                <a:spcPts val="300"/>
              </a:spcBef>
              <a:spcAft>
                <a:spcPts val="0"/>
              </a:spcAft>
              <a:defRPr/>
            </a:lvl1pPr>
            <a:lvl2pPr indent="-12542" lvl="1" marL="368142" rtl="0" algn="ctr">
              <a:lnSpc>
                <a:spcPct val="100000"/>
              </a:lnSpc>
              <a:spcBef>
                <a:spcPts val="600"/>
              </a:spcBef>
              <a:spcAft>
                <a:spcPts val="0"/>
              </a:spcAft>
              <a:defRPr/>
            </a:lvl2pPr>
            <a:lvl3pPr indent="-12349" lvl="2" marL="825149" rtl="0" algn="ctr">
              <a:lnSpc>
                <a:spcPct val="100000"/>
              </a:lnSpc>
              <a:spcBef>
                <a:spcPts val="600"/>
              </a:spcBef>
              <a:spcAft>
                <a:spcPts val="0"/>
              </a:spcAft>
              <a:defRPr/>
            </a:lvl3pPr>
            <a:lvl4pPr indent="-12156" lvl="3" marL="1282156" rtl="0" algn="ctr">
              <a:lnSpc>
                <a:spcPct val="100000"/>
              </a:lnSpc>
              <a:spcBef>
                <a:spcPts val="600"/>
              </a:spcBef>
              <a:spcAft>
                <a:spcPts val="0"/>
              </a:spcAft>
              <a:defRPr/>
            </a:lvl4pPr>
            <a:lvl5pPr indent="-11963" lvl="4" marL="1739163" rtl="0" algn="ctr">
              <a:lnSpc>
                <a:spcPct val="100000"/>
              </a:lnSpc>
              <a:spcBef>
                <a:spcPts val="600"/>
              </a:spcBef>
              <a:spcAft>
                <a:spcPts val="0"/>
              </a:spcAft>
              <a:defRPr/>
            </a:lvl5pPr>
            <a:lvl6pPr indent="-11767" lvl="5" marL="2196168" rtl="0" algn="ctr">
              <a:lnSpc>
                <a:spcPct val="100000"/>
              </a:lnSpc>
              <a:spcBef>
                <a:spcPts val="600"/>
              </a:spcBef>
              <a:spcAft>
                <a:spcPts val="0"/>
              </a:spcAft>
              <a:defRPr/>
            </a:lvl6pPr>
            <a:lvl7pPr indent="-11573" lvl="6" marL="2653173" rtl="0" algn="ctr">
              <a:lnSpc>
                <a:spcPct val="100000"/>
              </a:lnSpc>
              <a:spcBef>
                <a:spcPts val="600"/>
              </a:spcBef>
              <a:spcAft>
                <a:spcPts val="0"/>
              </a:spcAft>
              <a:defRPr/>
            </a:lvl7pPr>
            <a:lvl8pPr indent="-11381" lvl="7" marL="3110181" rtl="0" algn="ctr">
              <a:lnSpc>
                <a:spcPct val="100000"/>
              </a:lnSpc>
              <a:spcBef>
                <a:spcPts val="600"/>
              </a:spcBef>
              <a:spcAft>
                <a:spcPts val="0"/>
              </a:spcAft>
              <a:defRPr/>
            </a:lvl8pPr>
            <a:lvl9pPr indent="-11187" lvl="8" marL="3567187" rtl="0" algn="ctr">
              <a:lnSpc>
                <a:spcPct val="100000"/>
              </a:lnSpc>
              <a:spcBef>
                <a:spcPts val="600"/>
              </a:spcBef>
              <a:spcAft>
                <a:spcPts val="0"/>
              </a:spcAft>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1_tx">
    <p:bg>
      <p:bgPr>
        <a:solidFill>
          <a:schemeClr val="lt1"/>
        </a:solidFill>
      </p:bgPr>
    </p:bg>
    <p:spTree>
      <p:nvGrpSpPr>
        <p:cNvPr id="281" name="Shape 281"/>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amp; Subtitle">
    <p:spTree>
      <p:nvGrpSpPr>
        <p:cNvPr id="287" name="Shape 287"/>
        <p:cNvGrpSpPr/>
        <p:nvPr/>
      </p:nvGrpSpPr>
      <p:grpSpPr>
        <a:xfrm>
          <a:off x="0" y="0"/>
          <a:ext cx="0" cy="0"/>
          <a:chOff x="0" y="0"/>
          <a:chExt cx="0" cy="0"/>
        </a:xfrm>
      </p:grpSpPr>
      <p:sp>
        <p:nvSpPr>
          <p:cNvPr id="288" name="Shape 288"/>
          <p:cNvSpPr txBox="1"/>
          <p:nvPr>
            <p:ph type="title"/>
          </p:nvPr>
        </p:nvSpPr>
        <p:spPr>
          <a:xfrm>
            <a:off x="605203" y="2941524"/>
            <a:ext cx="7447800" cy="864300"/>
          </a:xfrm>
          <a:prstGeom prst="rect">
            <a:avLst/>
          </a:prstGeom>
          <a:noFill/>
          <a:ln>
            <a:noFill/>
          </a:ln>
        </p:spPr>
        <p:txBody>
          <a:bodyPr anchorCtr="0" anchor="b" bIns="34275" lIns="34275" rIns="34275" tIns="34275"/>
          <a:lstStyle>
            <a:lvl1pPr indent="0" lvl="0" marL="0" marR="0" rtl="0" algn="l">
              <a:lnSpc>
                <a:spcPct val="100000"/>
              </a:lnSpc>
              <a:spcBef>
                <a:spcPts val="0"/>
              </a:spcBef>
              <a:spcAft>
                <a:spcPts val="0"/>
              </a:spcAft>
              <a:buClr>
                <a:srgbClr val="FFFFFF"/>
              </a:buClr>
              <a:buFont typeface="Roboto Condensed"/>
              <a:buNone/>
              <a:defRPr b="0" i="0" sz="4500" u="none" cap="none" strike="noStrike">
                <a:solidFill>
                  <a:srgbClr val="FFFFFF"/>
                </a:solidFill>
                <a:latin typeface="Roboto Condensed"/>
                <a:ea typeface="Roboto Condensed"/>
                <a:cs typeface="Roboto Condensed"/>
                <a:sym typeface="Roboto Condensed"/>
              </a:defRPr>
            </a:lvl1pPr>
            <a:lvl2pPr indent="88900" lvl="1" marL="0" marR="0" rtl="0" algn="l">
              <a:lnSpc>
                <a:spcPct val="100000"/>
              </a:lnSpc>
              <a:spcBef>
                <a:spcPts val="0"/>
              </a:spcBef>
              <a:spcAft>
                <a:spcPts val="0"/>
              </a:spcAft>
              <a:buClr>
                <a:srgbClr val="FFFFFF"/>
              </a:buClr>
              <a:buFont typeface="Roboto Condensed"/>
              <a:buNone/>
              <a:defRPr b="0" i="0" sz="4500" u="none" cap="none" strike="noStrike">
                <a:solidFill>
                  <a:srgbClr val="FFFFFF"/>
                </a:solidFill>
                <a:latin typeface="Roboto Condensed"/>
                <a:ea typeface="Roboto Condensed"/>
                <a:cs typeface="Roboto Condensed"/>
                <a:sym typeface="Roboto Condensed"/>
              </a:defRPr>
            </a:lvl2pPr>
            <a:lvl3pPr indent="177800" lvl="2" marL="0" marR="0" rtl="0" algn="l">
              <a:lnSpc>
                <a:spcPct val="100000"/>
              </a:lnSpc>
              <a:spcBef>
                <a:spcPts val="0"/>
              </a:spcBef>
              <a:spcAft>
                <a:spcPts val="0"/>
              </a:spcAft>
              <a:buClr>
                <a:srgbClr val="FFFFFF"/>
              </a:buClr>
              <a:buFont typeface="Roboto Condensed"/>
              <a:buNone/>
              <a:defRPr b="0" i="0" sz="4500" u="none" cap="none" strike="noStrike">
                <a:solidFill>
                  <a:srgbClr val="FFFFFF"/>
                </a:solidFill>
                <a:latin typeface="Roboto Condensed"/>
                <a:ea typeface="Roboto Condensed"/>
                <a:cs typeface="Roboto Condensed"/>
                <a:sym typeface="Roboto Condensed"/>
              </a:defRPr>
            </a:lvl3pPr>
            <a:lvl4pPr indent="254000" lvl="3" marL="0" marR="0" rtl="0" algn="l">
              <a:lnSpc>
                <a:spcPct val="100000"/>
              </a:lnSpc>
              <a:spcBef>
                <a:spcPts val="0"/>
              </a:spcBef>
              <a:spcAft>
                <a:spcPts val="0"/>
              </a:spcAft>
              <a:buClr>
                <a:srgbClr val="FFFFFF"/>
              </a:buClr>
              <a:buFont typeface="Roboto Condensed"/>
              <a:buNone/>
              <a:defRPr b="0" i="0" sz="4500" u="none" cap="none" strike="noStrike">
                <a:solidFill>
                  <a:srgbClr val="FFFFFF"/>
                </a:solidFill>
                <a:latin typeface="Roboto Condensed"/>
                <a:ea typeface="Roboto Condensed"/>
                <a:cs typeface="Roboto Condensed"/>
                <a:sym typeface="Roboto Condensed"/>
              </a:defRPr>
            </a:lvl4pPr>
            <a:lvl5pPr indent="342900" lvl="4" marL="0" marR="0" rtl="0" algn="l">
              <a:lnSpc>
                <a:spcPct val="100000"/>
              </a:lnSpc>
              <a:spcBef>
                <a:spcPts val="0"/>
              </a:spcBef>
              <a:spcAft>
                <a:spcPts val="0"/>
              </a:spcAft>
              <a:buClr>
                <a:srgbClr val="FFFFFF"/>
              </a:buClr>
              <a:buFont typeface="Roboto Condensed"/>
              <a:buNone/>
              <a:defRPr b="0" i="0" sz="4500" u="none" cap="none" strike="noStrike">
                <a:solidFill>
                  <a:srgbClr val="FFFFFF"/>
                </a:solidFill>
                <a:latin typeface="Roboto Condensed"/>
                <a:ea typeface="Roboto Condensed"/>
                <a:cs typeface="Roboto Condensed"/>
                <a:sym typeface="Roboto Condensed"/>
              </a:defRPr>
            </a:lvl5pPr>
            <a:lvl6pPr indent="431800" lvl="5" marL="0" marR="0" rtl="0" algn="l">
              <a:lnSpc>
                <a:spcPct val="100000"/>
              </a:lnSpc>
              <a:spcBef>
                <a:spcPts val="0"/>
              </a:spcBef>
              <a:spcAft>
                <a:spcPts val="0"/>
              </a:spcAft>
              <a:buClr>
                <a:srgbClr val="FFFFFF"/>
              </a:buClr>
              <a:buFont typeface="Roboto Condensed"/>
              <a:buNone/>
              <a:defRPr b="0" i="0" sz="4500" u="none" cap="none" strike="noStrike">
                <a:solidFill>
                  <a:srgbClr val="FFFFFF"/>
                </a:solidFill>
                <a:latin typeface="Roboto Condensed"/>
                <a:ea typeface="Roboto Condensed"/>
                <a:cs typeface="Roboto Condensed"/>
                <a:sym typeface="Roboto Condensed"/>
              </a:defRPr>
            </a:lvl6pPr>
            <a:lvl7pPr indent="520700" lvl="6" marL="0" marR="0" rtl="0" algn="l">
              <a:lnSpc>
                <a:spcPct val="100000"/>
              </a:lnSpc>
              <a:spcBef>
                <a:spcPts val="0"/>
              </a:spcBef>
              <a:spcAft>
                <a:spcPts val="0"/>
              </a:spcAft>
              <a:buClr>
                <a:srgbClr val="FFFFFF"/>
              </a:buClr>
              <a:buFont typeface="Roboto Condensed"/>
              <a:buNone/>
              <a:defRPr b="0" i="0" sz="4500" u="none" cap="none" strike="noStrike">
                <a:solidFill>
                  <a:srgbClr val="FFFFFF"/>
                </a:solidFill>
                <a:latin typeface="Roboto Condensed"/>
                <a:ea typeface="Roboto Condensed"/>
                <a:cs typeface="Roboto Condensed"/>
                <a:sym typeface="Roboto Condensed"/>
              </a:defRPr>
            </a:lvl7pPr>
            <a:lvl8pPr indent="596900" lvl="7" marL="0" marR="0" rtl="0" algn="l">
              <a:lnSpc>
                <a:spcPct val="100000"/>
              </a:lnSpc>
              <a:spcBef>
                <a:spcPts val="0"/>
              </a:spcBef>
              <a:spcAft>
                <a:spcPts val="0"/>
              </a:spcAft>
              <a:buClr>
                <a:srgbClr val="FFFFFF"/>
              </a:buClr>
              <a:buFont typeface="Roboto Condensed"/>
              <a:buNone/>
              <a:defRPr b="0" i="0" sz="4500" u="none" cap="none" strike="noStrike">
                <a:solidFill>
                  <a:srgbClr val="FFFFFF"/>
                </a:solidFill>
                <a:latin typeface="Roboto Condensed"/>
                <a:ea typeface="Roboto Condensed"/>
                <a:cs typeface="Roboto Condensed"/>
                <a:sym typeface="Roboto Condensed"/>
              </a:defRPr>
            </a:lvl8pPr>
            <a:lvl9pPr indent="685800" lvl="8" marL="0" marR="0" rtl="0" algn="l">
              <a:lnSpc>
                <a:spcPct val="100000"/>
              </a:lnSpc>
              <a:spcBef>
                <a:spcPts val="0"/>
              </a:spcBef>
              <a:spcAft>
                <a:spcPts val="0"/>
              </a:spcAft>
              <a:buClr>
                <a:srgbClr val="FFFFFF"/>
              </a:buClr>
              <a:buFont typeface="Roboto Condensed"/>
              <a:buNone/>
              <a:defRPr b="0" i="0" sz="4500" u="none" cap="none" strike="noStrike">
                <a:solidFill>
                  <a:srgbClr val="FFFFFF"/>
                </a:solidFill>
                <a:latin typeface="Roboto Condensed"/>
                <a:ea typeface="Roboto Condensed"/>
                <a:cs typeface="Roboto Condensed"/>
                <a:sym typeface="Roboto Condensed"/>
              </a:defRPr>
            </a:lvl9pPr>
          </a:lstStyle>
          <a:p/>
        </p:txBody>
      </p:sp>
      <p:sp>
        <p:nvSpPr>
          <p:cNvPr id="289" name="Shape 289"/>
          <p:cNvSpPr txBox="1"/>
          <p:nvPr>
            <p:ph idx="12" type="sldNum"/>
          </p:nvPr>
        </p:nvSpPr>
        <p:spPr>
          <a:xfrm>
            <a:off x="4489582" y="3835644"/>
            <a:ext cx="161100" cy="167400"/>
          </a:xfrm>
          <a:prstGeom prst="rect">
            <a:avLst/>
          </a:prstGeom>
          <a:noFill/>
          <a:ln>
            <a:noFill/>
          </a:ln>
        </p:spPr>
        <p:txBody>
          <a:bodyPr anchorCtr="0" anchor="t" bIns="14650" lIns="14650" rIns="14650" tIns="14650">
            <a:noAutofit/>
          </a:bodyPr>
          <a:lstStyle/>
          <a:p>
            <a:pPr indent="0" lvl="0" marL="0" marR="0" rtl="0" algn="ctr">
              <a:lnSpc>
                <a:spcPct val="100000"/>
              </a:lnSpc>
              <a:spcBef>
                <a:spcPts val="0"/>
              </a:spcBef>
              <a:spcAft>
                <a:spcPts val="0"/>
              </a:spcAft>
              <a:buClr>
                <a:srgbClr val="FFFFFF"/>
              </a:buClr>
              <a:buSzPct val="25000"/>
              <a:buFont typeface="Helvetica Neue"/>
              <a:buNone/>
            </a:pPr>
            <a:fld id="{00000000-1234-1234-1234-123412341234}" type="slidenum">
              <a:rPr b="0" i="0" lang="en" sz="900" u="none" cap="none" strike="noStrike">
                <a:solidFill>
                  <a:srgbClr val="FFFFFF"/>
                </a:solidFill>
                <a:latin typeface="Helvetica Neue"/>
                <a:ea typeface="Helvetica Neue"/>
                <a:cs typeface="Helvetica Neue"/>
                <a:sym typeface="Helvetica Neue"/>
              </a:rPr>
              <a:t>‹#›</a:t>
            </a:fld>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Blank">
    <p:bg>
      <p:bgPr>
        <a:solidFill>
          <a:srgbClr val="4083F4"/>
        </a:solidFill>
      </p:bgPr>
    </p:bg>
    <p:spTree>
      <p:nvGrpSpPr>
        <p:cNvPr id="290" name="Shape 290"/>
        <p:cNvGrpSpPr/>
        <p:nvPr/>
      </p:nvGrpSpPr>
      <p:grpSpPr>
        <a:xfrm>
          <a:off x="0" y="0"/>
          <a:ext cx="0" cy="0"/>
          <a:chOff x="0" y="0"/>
          <a:chExt cx="0" cy="0"/>
        </a:xfrm>
      </p:grpSpPr>
      <p:pic>
        <p:nvPicPr>
          <p:cNvPr id="291" name="Shape 291"/>
          <p:cNvPicPr preferRelativeResize="0"/>
          <p:nvPr/>
        </p:nvPicPr>
        <p:blipFill rotWithShape="1">
          <a:blip r:embed="rId2">
            <a:alphaModFix/>
          </a:blip>
          <a:srcRect b="0" l="0" r="0" t="0"/>
          <a:stretch/>
        </p:blipFill>
        <p:spPr>
          <a:xfrm>
            <a:off x="-52570" y="-30692"/>
            <a:ext cx="9249000" cy="5205000"/>
          </a:xfrm>
          <a:prstGeom prst="rect">
            <a:avLst/>
          </a:prstGeom>
          <a:noFill/>
          <a:ln>
            <a:noFill/>
          </a:ln>
        </p:spPr>
      </p:pic>
      <p:sp>
        <p:nvSpPr>
          <p:cNvPr id="292" name="Shape 292"/>
          <p:cNvSpPr txBox="1"/>
          <p:nvPr>
            <p:ph idx="12" type="sldNum"/>
          </p:nvPr>
        </p:nvSpPr>
        <p:spPr>
          <a:xfrm>
            <a:off x="4489582" y="3835644"/>
            <a:ext cx="161100" cy="167400"/>
          </a:xfrm>
          <a:prstGeom prst="rect">
            <a:avLst/>
          </a:prstGeom>
          <a:noFill/>
          <a:ln>
            <a:noFill/>
          </a:ln>
        </p:spPr>
        <p:txBody>
          <a:bodyPr anchorCtr="0" anchor="t" bIns="14650" lIns="14650" rIns="14650" tIns="14650">
            <a:noAutofit/>
          </a:bodyPr>
          <a:lstStyle/>
          <a:p>
            <a:pPr indent="0" lvl="0" marL="0" marR="0" rtl="0" algn="ctr">
              <a:lnSpc>
                <a:spcPct val="100000"/>
              </a:lnSpc>
              <a:spcBef>
                <a:spcPts val="0"/>
              </a:spcBef>
              <a:spcAft>
                <a:spcPts val="0"/>
              </a:spcAft>
              <a:buClr>
                <a:srgbClr val="FFFFFF"/>
              </a:buClr>
              <a:buSzPct val="25000"/>
              <a:buFont typeface="Helvetica Neue"/>
              <a:buNone/>
            </a:pPr>
            <a:fld id="{00000000-1234-1234-1234-123412341234}" type="slidenum">
              <a:rPr b="0" i="0" lang="en" sz="900" u="none" cap="none" strike="noStrike">
                <a:solidFill>
                  <a:srgbClr val="FFFFFF"/>
                </a:solidFill>
                <a:latin typeface="Helvetica Neue"/>
                <a:ea typeface="Helvetica Neue"/>
                <a:cs typeface="Helvetica Neue"/>
                <a:sym typeface="Helvetica Neue"/>
              </a:rPr>
              <a:t>‹#›</a:t>
            </a:fld>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296" name="Shape 296"/>
        <p:cNvGrpSpPr/>
        <p:nvPr/>
      </p:nvGrpSpPr>
      <p:grpSpPr>
        <a:xfrm>
          <a:off x="0" y="0"/>
          <a:ext cx="0" cy="0"/>
          <a:chOff x="0" y="0"/>
          <a:chExt cx="0" cy="0"/>
        </a:xfrm>
      </p:grpSpPr>
      <p:sp>
        <p:nvSpPr>
          <p:cNvPr id="297" name="Shape 297"/>
          <p:cNvSpPr txBox="1"/>
          <p:nvPr>
            <p:ph type="ctrTitle"/>
          </p:nvPr>
        </p:nvSpPr>
        <p:spPr>
          <a:xfrm>
            <a:off x="685800" y="1583342"/>
            <a:ext cx="7772400" cy="1159800"/>
          </a:xfrm>
          <a:prstGeom prst="rect">
            <a:avLst/>
          </a:prstGeom>
        </p:spPr>
        <p:txBody>
          <a:bodyPr anchorCtr="0" anchor="b" bIns="91425" lIns="91425" rIns="91425" tIns="91425"/>
          <a:lstStyle>
            <a:lvl1pPr lvl="0" rtl="0" algn="ctr">
              <a:spcBef>
                <a:spcPts val="0"/>
              </a:spcBef>
              <a:buSzPct val="100000"/>
              <a:defRPr sz="4800"/>
            </a:lvl1pPr>
            <a:lvl2pPr lvl="1" rtl="0" algn="ctr">
              <a:spcBef>
                <a:spcPts val="0"/>
              </a:spcBef>
              <a:buSzPct val="100000"/>
              <a:defRPr sz="4800"/>
            </a:lvl2pPr>
            <a:lvl3pPr lvl="2" rtl="0" algn="ctr">
              <a:spcBef>
                <a:spcPts val="0"/>
              </a:spcBef>
              <a:buSzPct val="100000"/>
              <a:defRPr sz="4800"/>
            </a:lvl3pPr>
            <a:lvl4pPr lvl="3" rtl="0" algn="ctr">
              <a:spcBef>
                <a:spcPts val="0"/>
              </a:spcBef>
              <a:buSzPct val="100000"/>
              <a:defRPr sz="4800"/>
            </a:lvl4pPr>
            <a:lvl5pPr lvl="4" rtl="0" algn="ctr">
              <a:spcBef>
                <a:spcPts val="0"/>
              </a:spcBef>
              <a:buSzPct val="100000"/>
              <a:defRPr sz="4800"/>
            </a:lvl5pPr>
            <a:lvl6pPr lvl="5" rtl="0" algn="ctr">
              <a:spcBef>
                <a:spcPts val="0"/>
              </a:spcBef>
              <a:buSzPct val="100000"/>
              <a:defRPr sz="4800"/>
            </a:lvl6pPr>
            <a:lvl7pPr lvl="6" rtl="0" algn="ctr">
              <a:spcBef>
                <a:spcPts val="0"/>
              </a:spcBef>
              <a:buSzPct val="100000"/>
              <a:defRPr sz="4800"/>
            </a:lvl7pPr>
            <a:lvl8pPr lvl="7" rtl="0" algn="ctr">
              <a:spcBef>
                <a:spcPts val="0"/>
              </a:spcBef>
              <a:buSzPct val="100000"/>
              <a:defRPr sz="4800"/>
            </a:lvl8pPr>
            <a:lvl9pPr lvl="8" rtl="0" algn="ctr">
              <a:spcBef>
                <a:spcPts val="0"/>
              </a:spcBef>
              <a:buSzPct val="100000"/>
              <a:defRPr sz="4800"/>
            </a:lvl9pPr>
          </a:lstStyle>
          <a:p/>
        </p:txBody>
      </p:sp>
      <p:sp>
        <p:nvSpPr>
          <p:cNvPr id="298" name="Shape 298"/>
          <p:cNvSpPr txBox="1"/>
          <p:nvPr>
            <p:ph idx="1" type="subTitle"/>
          </p:nvPr>
        </p:nvSpPr>
        <p:spPr>
          <a:xfrm>
            <a:off x="685800" y="2840053"/>
            <a:ext cx="7772400" cy="784799"/>
          </a:xfrm>
          <a:prstGeom prst="rect">
            <a:avLst/>
          </a:prstGeom>
        </p:spPr>
        <p:txBody>
          <a:bodyPr anchorCtr="0" anchor="t" bIns="91425" lIns="91425" rIns="91425" tIns="91425"/>
          <a:lstStyle>
            <a:lvl1pPr lvl="0" rtl="0" algn="ctr">
              <a:spcBef>
                <a:spcPts val="0"/>
              </a:spcBef>
              <a:buClr>
                <a:schemeClr val="dk2"/>
              </a:buClr>
              <a:buNone/>
              <a:defRPr>
                <a:solidFill>
                  <a:schemeClr val="dk2"/>
                </a:solidFill>
              </a:defRPr>
            </a:lvl1pPr>
            <a:lvl2pPr lvl="1" rtl="0" algn="ctr">
              <a:spcBef>
                <a:spcPts val="0"/>
              </a:spcBef>
              <a:buClr>
                <a:schemeClr val="dk2"/>
              </a:buClr>
              <a:buSzPct val="100000"/>
              <a:buNone/>
              <a:defRPr sz="3000">
                <a:solidFill>
                  <a:schemeClr val="dk2"/>
                </a:solidFill>
              </a:defRPr>
            </a:lvl2pPr>
            <a:lvl3pPr lvl="2" rtl="0" algn="ctr">
              <a:spcBef>
                <a:spcPts val="0"/>
              </a:spcBef>
              <a:buClr>
                <a:schemeClr val="dk2"/>
              </a:buClr>
              <a:buSzPct val="100000"/>
              <a:buNone/>
              <a:defRPr sz="3000">
                <a:solidFill>
                  <a:schemeClr val="dk2"/>
                </a:solidFill>
              </a:defRPr>
            </a:lvl3pPr>
            <a:lvl4pPr lvl="3" rtl="0" algn="ctr">
              <a:spcBef>
                <a:spcPts val="0"/>
              </a:spcBef>
              <a:buClr>
                <a:schemeClr val="dk2"/>
              </a:buClr>
              <a:buSzPct val="100000"/>
              <a:buNone/>
              <a:defRPr sz="3000">
                <a:solidFill>
                  <a:schemeClr val="dk2"/>
                </a:solidFill>
              </a:defRPr>
            </a:lvl4pPr>
            <a:lvl5pPr lvl="4" rtl="0" algn="ctr">
              <a:spcBef>
                <a:spcPts val="0"/>
              </a:spcBef>
              <a:buClr>
                <a:schemeClr val="dk2"/>
              </a:buClr>
              <a:buSzPct val="100000"/>
              <a:buNone/>
              <a:defRPr sz="3000">
                <a:solidFill>
                  <a:schemeClr val="dk2"/>
                </a:solidFill>
              </a:defRPr>
            </a:lvl5pPr>
            <a:lvl6pPr lvl="5" rtl="0" algn="ctr">
              <a:spcBef>
                <a:spcPts val="0"/>
              </a:spcBef>
              <a:buClr>
                <a:schemeClr val="dk2"/>
              </a:buClr>
              <a:buSzPct val="100000"/>
              <a:buNone/>
              <a:defRPr sz="3000">
                <a:solidFill>
                  <a:schemeClr val="dk2"/>
                </a:solidFill>
              </a:defRPr>
            </a:lvl6pPr>
            <a:lvl7pPr lvl="6" rtl="0" algn="ctr">
              <a:spcBef>
                <a:spcPts val="0"/>
              </a:spcBef>
              <a:buClr>
                <a:schemeClr val="dk2"/>
              </a:buClr>
              <a:buSzPct val="100000"/>
              <a:buNone/>
              <a:defRPr sz="3000">
                <a:solidFill>
                  <a:schemeClr val="dk2"/>
                </a:solidFill>
              </a:defRPr>
            </a:lvl7pPr>
            <a:lvl8pPr lvl="7" rtl="0" algn="ctr">
              <a:spcBef>
                <a:spcPts val="0"/>
              </a:spcBef>
              <a:buClr>
                <a:schemeClr val="dk2"/>
              </a:buClr>
              <a:buSzPct val="100000"/>
              <a:buNone/>
              <a:defRPr sz="3000">
                <a:solidFill>
                  <a:schemeClr val="dk2"/>
                </a:solidFill>
              </a:defRPr>
            </a:lvl8pPr>
            <a:lvl9pPr lvl="8" rtl="0" algn="ctr">
              <a:spcBef>
                <a:spcPts val="0"/>
              </a:spcBef>
              <a:buClr>
                <a:schemeClr val="dk2"/>
              </a:buClr>
              <a:buSzPct val="100000"/>
              <a:buNone/>
              <a:defRPr sz="3000">
                <a:solidFill>
                  <a:schemeClr val="dk2"/>
                </a:solidFill>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299" name="Shape 299"/>
        <p:cNvGrpSpPr/>
        <p:nvPr/>
      </p:nvGrpSpPr>
      <p:grpSpPr>
        <a:xfrm>
          <a:off x="0" y="0"/>
          <a:ext cx="0" cy="0"/>
          <a:chOff x="0" y="0"/>
          <a:chExt cx="0" cy="0"/>
        </a:xfrm>
      </p:grpSpPr>
      <p:sp>
        <p:nvSpPr>
          <p:cNvPr id="300" name="Shape 300"/>
          <p:cNvSpPr txBox="1"/>
          <p:nvPr>
            <p:ph type="title"/>
          </p:nvPr>
        </p:nvSpPr>
        <p:spPr>
          <a:xfrm>
            <a:off x="457200" y="205978"/>
            <a:ext cx="8229600" cy="857400"/>
          </a:xfrm>
          <a:prstGeom prst="rect">
            <a:avLst/>
          </a:prstGeom>
        </p:spPr>
        <p:txBody>
          <a:bodyPr anchorCtr="0" anchor="b"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301" name="Shape 301"/>
          <p:cNvSpPr txBox="1"/>
          <p:nvPr>
            <p:ph idx="1" type="body"/>
          </p:nvPr>
        </p:nvSpPr>
        <p:spPr>
          <a:xfrm>
            <a:off x="457200" y="1200150"/>
            <a:ext cx="8229600" cy="3725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302" name="Shape 302"/>
        <p:cNvGrpSpPr/>
        <p:nvPr/>
      </p:nvGrpSpPr>
      <p:grpSpPr>
        <a:xfrm>
          <a:off x="0" y="0"/>
          <a:ext cx="0" cy="0"/>
          <a:chOff x="0" y="0"/>
          <a:chExt cx="0" cy="0"/>
        </a:xfrm>
      </p:grpSpPr>
      <p:sp>
        <p:nvSpPr>
          <p:cNvPr id="303" name="Shape 303"/>
          <p:cNvSpPr txBox="1"/>
          <p:nvPr>
            <p:ph type="title"/>
          </p:nvPr>
        </p:nvSpPr>
        <p:spPr>
          <a:xfrm>
            <a:off x="457200" y="205978"/>
            <a:ext cx="8229600" cy="857400"/>
          </a:xfrm>
          <a:prstGeom prst="rect">
            <a:avLst/>
          </a:prstGeom>
        </p:spPr>
        <p:txBody>
          <a:bodyPr anchorCtr="0" anchor="b"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304" name="Shape 304"/>
          <p:cNvSpPr txBox="1"/>
          <p:nvPr>
            <p:ph idx="1" type="body"/>
          </p:nvPr>
        </p:nvSpPr>
        <p:spPr>
          <a:xfrm>
            <a:off x="457200" y="1200150"/>
            <a:ext cx="3994500" cy="3725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305" name="Shape 305"/>
          <p:cNvSpPr txBox="1"/>
          <p:nvPr>
            <p:ph idx="2" type="body"/>
          </p:nvPr>
        </p:nvSpPr>
        <p:spPr>
          <a:xfrm>
            <a:off x="4692273" y="1200150"/>
            <a:ext cx="3994500" cy="3725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06" name="Shape 306"/>
        <p:cNvGrpSpPr/>
        <p:nvPr/>
      </p:nvGrpSpPr>
      <p:grpSpPr>
        <a:xfrm>
          <a:off x="0" y="0"/>
          <a:ext cx="0" cy="0"/>
          <a:chOff x="0" y="0"/>
          <a:chExt cx="0" cy="0"/>
        </a:xfrm>
      </p:grpSpPr>
      <p:sp>
        <p:nvSpPr>
          <p:cNvPr id="307" name="Shape 307"/>
          <p:cNvSpPr txBox="1"/>
          <p:nvPr>
            <p:ph type="title"/>
          </p:nvPr>
        </p:nvSpPr>
        <p:spPr>
          <a:xfrm>
            <a:off x="457200" y="205978"/>
            <a:ext cx="8229600" cy="857400"/>
          </a:xfrm>
          <a:prstGeom prst="rect">
            <a:avLst/>
          </a:prstGeom>
        </p:spPr>
        <p:txBody>
          <a:bodyPr anchorCtr="0" anchor="b"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308" name="Shape 308"/>
        <p:cNvGrpSpPr/>
        <p:nvPr/>
      </p:nvGrpSpPr>
      <p:grpSpPr>
        <a:xfrm>
          <a:off x="0" y="0"/>
          <a:ext cx="0" cy="0"/>
          <a:chOff x="0" y="0"/>
          <a:chExt cx="0" cy="0"/>
        </a:xfrm>
      </p:grpSpPr>
      <p:sp>
        <p:nvSpPr>
          <p:cNvPr id="309" name="Shape 309"/>
          <p:cNvSpPr txBox="1"/>
          <p:nvPr>
            <p:ph idx="1" type="body"/>
          </p:nvPr>
        </p:nvSpPr>
        <p:spPr>
          <a:xfrm>
            <a:off x="457200" y="4406309"/>
            <a:ext cx="8229600" cy="519600"/>
          </a:xfrm>
          <a:prstGeom prst="rect">
            <a:avLst/>
          </a:prstGeom>
        </p:spPr>
        <p:txBody>
          <a:bodyPr anchorCtr="0" anchor="t" bIns="91425" lIns="91425" rIns="91425" tIns="91425"/>
          <a:lstStyle>
            <a:lvl1pPr lvl="0" rtl="0" algn="ctr">
              <a:spcBef>
                <a:spcPts val="360"/>
              </a:spcBef>
              <a:buSzPct val="100000"/>
              <a:buNone/>
              <a:defRPr sz="1800"/>
            </a:lvl1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310" name="Shape 31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499"/>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199"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199"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099"/>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06.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5" Type="http://schemas.openxmlformats.org/officeDocument/2006/relationships/slideLayout" Target="../slideLayouts/slideLayout15.xml"/><Relationship Id="rId6" Type="http://schemas.openxmlformats.org/officeDocument/2006/relationships/slideLayout" Target="../slideLayouts/slideLayout16.xml"/><Relationship Id="rId18" Type="http://schemas.openxmlformats.org/officeDocument/2006/relationships/theme" Target="../theme/theme7.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theme" Target="../theme/theme9.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01.jpg"/><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theme" Target="../theme/theme1.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47.xml"/><Relationship Id="rId22" Type="http://schemas.openxmlformats.org/officeDocument/2006/relationships/slideLayout" Target="../slideLayouts/slideLayout49.xml"/><Relationship Id="rId21" Type="http://schemas.openxmlformats.org/officeDocument/2006/relationships/slideLayout" Target="../slideLayouts/slideLayout48.xml"/><Relationship Id="rId24" Type="http://schemas.openxmlformats.org/officeDocument/2006/relationships/slideLayout" Target="../slideLayouts/slideLayout51.xml"/><Relationship Id="rId23" Type="http://schemas.openxmlformats.org/officeDocument/2006/relationships/slideLayout" Target="../slideLayouts/slideLayout50.xml"/><Relationship Id="rId1" Type="http://schemas.openxmlformats.org/officeDocument/2006/relationships/image" Target="../media/image19.jpg"/><Relationship Id="rId2" Type="http://schemas.openxmlformats.org/officeDocument/2006/relationships/image" Target="../media/image03.png"/><Relationship Id="rId3" Type="http://schemas.openxmlformats.org/officeDocument/2006/relationships/image" Target="../media/image02.png"/><Relationship Id="rId4" Type="http://schemas.openxmlformats.org/officeDocument/2006/relationships/slideLayout" Target="../slideLayouts/slideLayout31.xml"/><Relationship Id="rId9" Type="http://schemas.openxmlformats.org/officeDocument/2006/relationships/slideLayout" Target="../slideLayouts/slideLayout36.xml"/><Relationship Id="rId25" Type="http://schemas.openxmlformats.org/officeDocument/2006/relationships/theme" Target="../theme/theme6.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13" Type="http://schemas.openxmlformats.org/officeDocument/2006/relationships/slideLayout" Target="../slideLayouts/slideLayout40.xml"/><Relationship Id="rId12" Type="http://schemas.openxmlformats.org/officeDocument/2006/relationships/slideLayout" Target="../slideLayouts/slideLayout39.xml"/><Relationship Id="rId15" Type="http://schemas.openxmlformats.org/officeDocument/2006/relationships/slideLayout" Target="../slideLayouts/slideLayout42.xml"/><Relationship Id="rId14" Type="http://schemas.openxmlformats.org/officeDocument/2006/relationships/slideLayout" Target="../slideLayouts/slideLayout41.xml"/><Relationship Id="rId17" Type="http://schemas.openxmlformats.org/officeDocument/2006/relationships/slideLayout" Target="../slideLayouts/slideLayout44.xml"/><Relationship Id="rId16" Type="http://schemas.openxmlformats.org/officeDocument/2006/relationships/slideLayout" Target="../slideLayouts/slideLayout43.xml"/><Relationship Id="rId19" Type="http://schemas.openxmlformats.org/officeDocument/2006/relationships/slideLayout" Target="../slideLayouts/slideLayout46.xml"/><Relationship Id="rId18"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10" Type="http://schemas.openxmlformats.org/officeDocument/2006/relationships/theme" Target="../theme/theme11.xml"/></Relationships>
</file>

<file path=ppt/slideMasters/_rels/slideMaster7.xml.rels><?xml version="1.0" encoding="UTF-8" standalone="yes"?><Relationships xmlns="http://schemas.openxmlformats.org/package/2006/relationships"><Relationship Id="rId1" Type="http://schemas.openxmlformats.org/officeDocument/2006/relationships/image" Target="../media/image01.jpg"/><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theme" Target="../theme/theme8.xml"/></Relationships>
</file>

<file path=ppt/slideMasters/_rels/slideMaster8.xml.rels><?xml version="1.0" encoding="UTF-8" standalone="yes"?><Relationships xmlns="http://schemas.openxmlformats.org/package/2006/relationships"><Relationship Id="rId1" Type="http://schemas.openxmlformats.org/officeDocument/2006/relationships/image" Target="../media/image01.jpg"/><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theme" Target="../theme/theme10.xml"/></Relationships>
</file>

<file path=ppt/slideMasters/_rels/slideMaster9.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65.xml"/><Relationship Id="rId3" Type="http://schemas.openxmlformats.org/officeDocument/2006/relationships/slideLayout" Target="../slideLayouts/slideLayout66.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599" cy="572699"/>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599"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93" name="Shape 293"/>
        <p:cNvGrpSpPr/>
        <p:nvPr/>
      </p:nvGrpSpPr>
      <p:grpSpPr>
        <a:xfrm>
          <a:off x="0" y="0"/>
          <a:ext cx="0" cy="0"/>
          <a:chOff x="0" y="0"/>
          <a:chExt cx="0" cy="0"/>
        </a:xfrm>
      </p:grpSpPr>
      <p:sp>
        <p:nvSpPr>
          <p:cNvPr id="294" name="Shape 294"/>
          <p:cNvSpPr txBox="1"/>
          <p:nvPr>
            <p:ph type="title"/>
          </p:nvPr>
        </p:nvSpPr>
        <p:spPr>
          <a:xfrm>
            <a:off x="457200" y="205978"/>
            <a:ext cx="8229600" cy="857400"/>
          </a:xfrm>
          <a:prstGeom prst="rect">
            <a:avLst/>
          </a:prstGeom>
          <a:noFill/>
          <a:ln>
            <a:noFill/>
          </a:ln>
        </p:spPr>
        <p:txBody>
          <a:bodyPr anchorCtr="0" anchor="b" bIns="91425" lIns="91425" rIns="91425" tIns="91425"/>
          <a:lstStyle>
            <a:lvl1pPr lvl="0" rtl="0">
              <a:spcBef>
                <a:spcPts val="0"/>
              </a:spcBef>
              <a:buClr>
                <a:schemeClr val="dk1"/>
              </a:buClr>
              <a:buSzPct val="100000"/>
              <a:buNone/>
              <a:defRPr b="1" sz="3600">
                <a:solidFill>
                  <a:schemeClr val="dk1"/>
                </a:solidFill>
              </a:defRPr>
            </a:lvl1pPr>
            <a:lvl2pPr lvl="1" rtl="0">
              <a:spcBef>
                <a:spcPts val="0"/>
              </a:spcBef>
              <a:buClr>
                <a:schemeClr val="dk1"/>
              </a:buClr>
              <a:buSzPct val="100000"/>
              <a:buNone/>
              <a:defRPr b="1" sz="3600">
                <a:solidFill>
                  <a:schemeClr val="dk1"/>
                </a:solidFill>
              </a:defRPr>
            </a:lvl2pPr>
            <a:lvl3pPr lvl="2" rtl="0">
              <a:spcBef>
                <a:spcPts val="0"/>
              </a:spcBef>
              <a:buClr>
                <a:schemeClr val="dk1"/>
              </a:buClr>
              <a:buSzPct val="100000"/>
              <a:buNone/>
              <a:defRPr b="1" sz="3600">
                <a:solidFill>
                  <a:schemeClr val="dk1"/>
                </a:solidFill>
              </a:defRPr>
            </a:lvl3pPr>
            <a:lvl4pPr lvl="3" rtl="0">
              <a:spcBef>
                <a:spcPts val="0"/>
              </a:spcBef>
              <a:buClr>
                <a:schemeClr val="dk1"/>
              </a:buClr>
              <a:buSzPct val="100000"/>
              <a:buNone/>
              <a:defRPr b="1" sz="3600">
                <a:solidFill>
                  <a:schemeClr val="dk1"/>
                </a:solidFill>
              </a:defRPr>
            </a:lvl4pPr>
            <a:lvl5pPr lvl="4" rtl="0">
              <a:spcBef>
                <a:spcPts val="0"/>
              </a:spcBef>
              <a:buClr>
                <a:schemeClr val="dk1"/>
              </a:buClr>
              <a:buSzPct val="100000"/>
              <a:buNone/>
              <a:defRPr b="1" sz="3600">
                <a:solidFill>
                  <a:schemeClr val="dk1"/>
                </a:solidFill>
              </a:defRPr>
            </a:lvl5pPr>
            <a:lvl6pPr lvl="5" rtl="0">
              <a:spcBef>
                <a:spcPts val="0"/>
              </a:spcBef>
              <a:buClr>
                <a:schemeClr val="dk1"/>
              </a:buClr>
              <a:buSzPct val="100000"/>
              <a:buNone/>
              <a:defRPr b="1" sz="3600">
                <a:solidFill>
                  <a:schemeClr val="dk1"/>
                </a:solidFill>
              </a:defRPr>
            </a:lvl6pPr>
            <a:lvl7pPr lvl="6" rtl="0">
              <a:spcBef>
                <a:spcPts val="0"/>
              </a:spcBef>
              <a:buClr>
                <a:schemeClr val="dk1"/>
              </a:buClr>
              <a:buSzPct val="100000"/>
              <a:buNone/>
              <a:defRPr b="1" sz="3600">
                <a:solidFill>
                  <a:schemeClr val="dk1"/>
                </a:solidFill>
              </a:defRPr>
            </a:lvl7pPr>
            <a:lvl8pPr lvl="7" rtl="0">
              <a:spcBef>
                <a:spcPts val="0"/>
              </a:spcBef>
              <a:buClr>
                <a:schemeClr val="dk1"/>
              </a:buClr>
              <a:buSzPct val="100000"/>
              <a:buNone/>
              <a:defRPr b="1" sz="3600">
                <a:solidFill>
                  <a:schemeClr val="dk1"/>
                </a:solidFill>
              </a:defRPr>
            </a:lvl8pPr>
            <a:lvl9pPr lvl="8" rtl="0">
              <a:spcBef>
                <a:spcPts val="0"/>
              </a:spcBef>
              <a:buClr>
                <a:schemeClr val="dk1"/>
              </a:buClr>
              <a:buSzPct val="100000"/>
              <a:buNone/>
              <a:defRPr b="1" sz="3600">
                <a:solidFill>
                  <a:schemeClr val="dk1"/>
                </a:solidFill>
              </a:defRPr>
            </a:lvl9pPr>
          </a:lstStyle>
          <a:p/>
        </p:txBody>
      </p:sp>
      <p:sp>
        <p:nvSpPr>
          <p:cNvPr id="295" name="Shape 295"/>
          <p:cNvSpPr txBox="1"/>
          <p:nvPr>
            <p:ph idx="1" type="body"/>
          </p:nvPr>
        </p:nvSpPr>
        <p:spPr>
          <a:xfrm>
            <a:off x="457200" y="1200150"/>
            <a:ext cx="8229600" cy="3725700"/>
          </a:xfrm>
          <a:prstGeom prst="rect">
            <a:avLst/>
          </a:prstGeom>
          <a:noFill/>
          <a:ln>
            <a:noFill/>
          </a:ln>
        </p:spPr>
        <p:txBody>
          <a:bodyPr anchorCtr="0" anchor="t" bIns="91425" lIns="91425" rIns="91425" tIns="91425"/>
          <a:lstStyle>
            <a:lvl1pPr lvl="0" rtl="0">
              <a:spcBef>
                <a:spcPts val="600"/>
              </a:spcBef>
              <a:buClr>
                <a:schemeClr val="dk1"/>
              </a:buClr>
              <a:buSzPct val="100000"/>
              <a:defRPr sz="3000">
                <a:solidFill>
                  <a:schemeClr val="dk1"/>
                </a:solidFill>
              </a:defRPr>
            </a:lvl1pPr>
            <a:lvl2pPr lvl="1" rtl="0">
              <a:spcBef>
                <a:spcPts val="480"/>
              </a:spcBef>
              <a:buClr>
                <a:schemeClr val="dk1"/>
              </a:buClr>
              <a:buSzPct val="100000"/>
              <a:defRPr sz="2400">
                <a:solidFill>
                  <a:schemeClr val="dk1"/>
                </a:solidFill>
              </a:defRPr>
            </a:lvl2pPr>
            <a:lvl3pPr lvl="2" rtl="0">
              <a:spcBef>
                <a:spcPts val="480"/>
              </a:spcBef>
              <a:buClr>
                <a:schemeClr val="dk1"/>
              </a:buClr>
              <a:buSzPct val="100000"/>
              <a:defRPr sz="2400">
                <a:solidFill>
                  <a:schemeClr val="dk1"/>
                </a:solidFill>
              </a:defRPr>
            </a:lvl3pPr>
            <a:lvl4pPr lvl="3" rtl="0">
              <a:spcBef>
                <a:spcPts val="360"/>
              </a:spcBef>
              <a:buClr>
                <a:schemeClr val="dk1"/>
              </a:buClr>
              <a:buSzPct val="100000"/>
              <a:defRPr sz="1800">
                <a:solidFill>
                  <a:schemeClr val="dk1"/>
                </a:solidFill>
              </a:defRPr>
            </a:lvl4pPr>
            <a:lvl5pPr lvl="4" rtl="0">
              <a:spcBef>
                <a:spcPts val="360"/>
              </a:spcBef>
              <a:buClr>
                <a:schemeClr val="dk1"/>
              </a:buClr>
              <a:buSzPct val="100000"/>
              <a:defRPr sz="1800">
                <a:solidFill>
                  <a:schemeClr val="dk1"/>
                </a:solidFill>
              </a:defRPr>
            </a:lvl5pPr>
            <a:lvl6pPr lvl="5" rtl="0">
              <a:spcBef>
                <a:spcPts val="360"/>
              </a:spcBef>
              <a:buClr>
                <a:schemeClr val="dk1"/>
              </a:buClr>
              <a:buSzPct val="100000"/>
              <a:defRPr sz="1800">
                <a:solidFill>
                  <a:schemeClr val="dk1"/>
                </a:solidFill>
              </a:defRPr>
            </a:lvl6pPr>
            <a:lvl7pPr lvl="6" rtl="0">
              <a:spcBef>
                <a:spcPts val="360"/>
              </a:spcBef>
              <a:buClr>
                <a:schemeClr val="dk1"/>
              </a:buClr>
              <a:buSzPct val="100000"/>
              <a:defRPr sz="1800">
                <a:solidFill>
                  <a:schemeClr val="dk1"/>
                </a:solidFill>
              </a:defRPr>
            </a:lvl7pPr>
            <a:lvl8pPr lvl="7" rtl="0">
              <a:spcBef>
                <a:spcPts val="360"/>
              </a:spcBef>
              <a:buClr>
                <a:schemeClr val="dk1"/>
              </a:buClr>
              <a:buSzPct val="100000"/>
              <a:defRPr sz="1800">
                <a:solidFill>
                  <a:schemeClr val="dk1"/>
                </a:solidFill>
              </a:defRPr>
            </a:lvl8pPr>
            <a:lvl9pPr lvl="8" rtl="0">
              <a:spcBef>
                <a:spcPts val="360"/>
              </a:spcBef>
              <a:buClr>
                <a:schemeClr val="dk1"/>
              </a:buClr>
              <a:buSzPct val="100000"/>
              <a:defRPr sz="1800">
                <a:solidFill>
                  <a:schemeClr val="dk1"/>
                </a:solidFill>
              </a:defRPr>
            </a:lvl9pPr>
          </a:lstStyle>
          <a:p/>
        </p:txBody>
      </p:sp>
    </p:spTree>
  </p:cSld>
  <p:clrMap accent1="accent1" accent2="accent2" accent3="accent3" accent4="accent4" accent5="accent5" accent6="accent6" bg1="lt1" bg2="dk2" tx1="dk1" tx2="lt2" folHlink="folHlink" hlink="hlink"/>
  <p:sldLayoutIdLst>
    <p:sldLayoutId id="2147483714" r:id="rId1"/>
    <p:sldLayoutId id="2147483715" r:id="rId2"/>
    <p:sldLayoutId id="2147483716" r:id="rId3"/>
    <p:sldLayoutId id="2147483717" r:id="rId4"/>
    <p:sldLayoutId id="2147483718" r:id="rId5"/>
    <p:sldLayoutId id="2147483719"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alphaModFix/>
          </a:blip>
          <a:stretch>
            <a:fillRect/>
          </a:stretch>
        </a:blipFill>
      </p:bgPr>
    </p:bg>
    <p:spTree>
      <p:nvGrpSpPr>
        <p:cNvPr id="50" name="Shape 50"/>
        <p:cNvGrpSpPr/>
        <p:nvPr/>
      </p:nvGrpSpPr>
      <p:grpSpPr>
        <a:xfrm>
          <a:off x="0" y="0"/>
          <a:ext cx="0" cy="0"/>
          <a:chOff x="0" y="0"/>
          <a:chExt cx="0" cy="0"/>
        </a:xfrm>
      </p:grpSpPr>
      <p:sp>
        <p:nvSpPr>
          <p:cNvPr id="51" name="Shape 51"/>
          <p:cNvSpPr txBox="1"/>
          <p:nvPr>
            <p:ph idx="1" type="body"/>
          </p:nvPr>
        </p:nvSpPr>
        <p:spPr>
          <a:xfrm>
            <a:off x="180975" y="1009650"/>
            <a:ext cx="8791500" cy="3990900"/>
          </a:xfrm>
          <a:prstGeom prst="rect">
            <a:avLst/>
          </a:prstGeom>
          <a:noFill/>
          <a:ln>
            <a:noFill/>
          </a:ln>
        </p:spPr>
        <p:txBody>
          <a:bodyPr anchorCtr="0" anchor="t" bIns="91425" lIns="91425" rIns="91425" tIns="91425"/>
          <a:lstStyle>
            <a:lvl1pPr lvl="0" rtl="0">
              <a:spcBef>
                <a:spcPts val="600"/>
              </a:spcBef>
              <a:buClr>
                <a:srgbClr val="666666"/>
              </a:buClr>
              <a:buSzPct val="100000"/>
              <a:buFont typeface="Roboto"/>
              <a:defRPr sz="3000">
                <a:solidFill>
                  <a:srgbClr val="666666"/>
                </a:solidFill>
                <a:latin typeface="Roboto"/>
                <a:ea typeface="Roboto"/>
                <a:cs typeface="Roboto"/>
                <a:sym typeface="Roboto"/>
              </a:defRPr>
            </a:lvl1pPr>
            <a:lvl2pPr lvl="1" rtl="0">
              <a:spcBef>
                <a:spcPts val="480"/>
              </a:spcBef>
              <a:buClr>
                <a:srgbClr val="666666"/>
              </a:buClr>
              <a:buSzPct val="100000"/>
              <a:buFont typeface="Roboto"/>
              <a:defRPr sz="2400">
                <a:solidFill>
                  <a:srgbClr val="666666"/>
                </a:solidFill>
                <a:latin typeface="Roboto"/>
                <a:ea typeface="Roboto"/>
                <a:cs typeface="Roboto"/>
                <a:sym typeface="Roboto"/>
              </a:defRPr>
            </a:lvl2pPr>
            <a:lvl3pPr lvl="2" rtl="0">
              <a:spcBef>
                <a:spcPts val="480"/>
              </a:spcBef>
              <a:buClr>
                <a:srgbClr val="666666"/>
              </a:buClr>
              <a:buSzPct val="100000"/>
              <a:buFont typeface="Roboto"/>
              <a:defRPr sz="2400">
                <a:solidFill>
                  <a:srgbClr val="666666"/>
                </a:solidFill>
                <a:latin typeface="Roboto"/>
                <a:ea typeface="Roboto"/>
                <a:cs typeface="Roboto"/>
                <a:sym typeface="Roboto"/>
              </a:defRPr>
            </a:lvl3pPr>
            <a:lvl4pPr lvl="3" rtl="0">
              <a:spcBef>
                <a:spcPts val="360"/>
              </a:spcBef>
              <a:buClr>
                <a:srgbClr val="666666"/>
              </a:buClr>
              <a:buSzPct val="100000"/>
              <a:buFont typeface="Roboto"/>
              <a:defRPr sz="1800">
                <a:solidFill>
                  <a:srgbClr val="666666"/>
                </a:solidFill>
                <a:latin typeface="Roboto"/>
                <a:ea typeface="Roboto"/>
                <a:cs typeface="Roboto"/>
                <a:sym typeface="Roboto"/>
              </a:defRPr>
            </a:lvl4pPr>
            <a:lvl5pPr lvl="4" rtl="0">
              <a:spcBef>
                <a:spcPts val="360"/>
              </a:spcBef>
              <a:buClr>
                <a:srgbClr val="666666"/>
              </a:buClr>
              <a:buSzPct val="100000"/>
              <a:buFont typeface="Roboto"/>
              <a:defRPr sz="1800">
                <a:solidFill>
                  <a:srgbClr val="666666"/>
                </a:solidFill>
                <a:latin typeface="Roboto"/>
                <a:ea typeface="Roboto"/>
                <a:cs typeface="Roboto"/>
                <a:sym typeface="Roboto"/>
              </a:defRPr>
            </a:lvl5pPr>
            <a:lvl6pPr lvl="5" rtl="0">
              <a:spcBef>
                <a:spcPts val="360"/>
              </a:spcBef>
              <a:buClr>
                <a:srgbClr val="666666"/>
              </a:buClr>
              <a:buSzPct val="100000"/>
              <a:buFont typeface="Roboto"/>
              <a:defRPr sz="1800">
                <a:solidFill>
                  <a:srgbClr val="666666"/>
                </a:solidFill>
                <a:latin typeface="Roboto"/>
                <a:ea typeface="Roboto"/>
                <a:cs typeface="Roboto"/>
                <a:sym typeface="Roboto"/>
              </a:defRPr>
            </a:lvl6pPr>
            <a:lvl7pPr lvl="6" rtl="0">
              <a:spcBef>
                <a:spcPts val="360"/>
              </a:spcBef>
              <a:buClr>
                <a:srgbClr val="666666"/>
              </a:buClr>
              <a:buSzPct val="100000"/>
              <a:buFont typeface="Roboto"/>
              <a:defRPr sz="1800">
                <a:solidFill>
                  <a:srgbClr val="666666"/>
                </a:solidFill>
                <a:latin typeface="Roboto"/>
                <a:ea typeface="Roboto"/>
                <a:cs typeface="Roboto"/>
                <a:sym typeface="Roboto"/>
              </a:defRPr>
            </a:lvl7pPr>
            <a:lvl8pPr lvl="7" rtl="0">
              <a:spcBef>
                <a:spcPts val="360"/>
              </a:spcBef>
              <a:buClr>
                <a:srgbClr val="666666"/>
              </a:buClr>
              <a:buSzPct val="100000"/>
              <a:buFont typeface="Roboto"/>
              <a:defRPr sz="1800">
                <a:solidFill>
                  <a:srgbClr val="666666"/>
                </a:solidFill>
                <a:latin typeface="Roboto"/>
                <a:ea typeface="Roboto"/>
                <a:cs typeface="Roboto"/>
                <a:sym typeface="Roboto"/>
              </a:defRPr>
            </a:lvl8pPr>
            <a:lvl9pPr lvl="8" rtl="0">
              <a:spcBef>
                <a:spcPts val="360"/>
              </a:spcBef>
              <a:buClr>
                <a:srgbClr val="666666"/>
              </a:buClr>
              <a:buSzPct val="100000"/>
              <a:buFont typeface="Roboto"/>
              <a:defRPr sz="1800">
                <a:solidFill>
                  <a:srgbClr val="666666"/>
                </a:solidFill>
                <a:latin typeface="Roboto"/>
                <a:ea typeface="Roboto"/>
                <a:cs typeface="Roboto"/>
                <a:sym typeface="Roboto"/>
              </a:defRPr>
            </a:lvl9pPr>
          </a:lstStyle>
          <a:p/>
        </p:txBody>
      </p:sp>
      <p:sp>
        <p:nvSpPr>
          <p:cNvPr id="52" name="Shape 52"/>
          <p:cNvSpPr/>
          <p:nvPr/>
        </p:nvSpPr>
        <p:spPr>
          <a:xfrm>
            <a:off x="5746225" y="0"/>
            <a:ext cx="3424800" cy="10863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53" name="Shape 53"/>
          <p:cNvSpPr txBox="1"/>
          <p:nvPr>
            <p:ph type="title"/>
          </p:nvPr>
        </p:nvSpPr>
        <p:spPr>
          <a:xfrm>
            <a:off x="209550" y="158350"/>
            <a:ext cx="6808200" cy="851400"/>
          </a:xfrm>
          <a:prstGeom prst="rect">
            <a:avLst/>
          </a:prstGeom>
          <a:noFill/>
          <a:ln>
            <a:noFill/>
          </a:ln>
        </p:spPr>
        <p:txBody>
          <a:bodyPr anchorCtr="0" anchor="b" bIns="91425" lIns="91425" rIns="91425" tIns="91425"/>
          <a:lstStyle>
            <a:lvl1pPr lvl="0" rtl="0">
              <a:spcBef>
                <a:spcPts val="0"/>
              </a:spcBef>
              <a:buClr>
                <a:schemeClr val="dk2"/>
              </a:buClr>
              <a:buSzPct val="100000"/>
              <a:buFont typeface="Roboto Condensed"/>
              <a:buNone/>
              <a:defRPr sz="4000">
                <a:solidFill>
                  <a:schemeClr val="dk2"/>
                </a:solidFill>
                <a:latin typeface="Roboto Condensed"/>
                <a:ea typeface="Roboto Condensed"/>
                <a:cs typeface="Roboto Condensed"/>
                <a:sym typeface="Roboto Condensed"/>
              </a:defRPr>
            </a:lvl1pPr>
            <a:lvl2pPr lvl="1" rtl="0">
              <a:spcBef>
                <a:spcPts val="0"/>
              </a:spcBef>
              <a:buClr>
                <a:schemeClr val="dk1"/>
              </a:buClr>
              <a:buSzPct val="100000"/>
              <a:buFont typeface="Roboto Condensed"/>
              <a:buNone/>
              <a:defRPr b="1" sz="4000">
                <a:solidFill>
                  <a:schemeClr val="dk1"/>
                </a:solidFill>
                <a:latin typeface="Roboto Condensed"/>
                <a:ea typeface="Roboto Condensed"/>
                <a:cs typeface="Roboto Condensed"/>
                <a:sym typeface="Roboto Condensed"/>
              </a:defRPr>
            </a:lvl2pPr>
            <a:lvl3pPr lvl="2" rtl="0">
              <a:spcBef>
                <a:spcPts val="0"/>
              </a:spcBef>
              <a:buClr>
                <a:schemeClr val="dk1"/>
              </a:buClr>
              <a:buSzPct val="100000"/>
              <a:buFont typeface="Roboto Condensed"/>
              <a:buNone/>
              <a:defRPr b="1" sz="4000">
                <a:solidFill>
                  <a:schemeClr val="dk1"/>
                </a:solidFill>
                <a:latin typeface="Roboto Condensed"/>
                <a:ea typeface="Roboto Condensed"/>
                <a:cs typeface="Roboto Condensed"/>
                <a:sym typeface="Roboto Condensed"/>
              </a:defRPr>
            </a:lvl3pPr>
            <a:lvl4pPr lvl="3" rtl="0">
              <a:spcBef>
                <a:spcPts val="0"/>
              </a:spcBef>
              <a:buClr>
                <a:schemeClr val="dk1"/>
              </a:buClr>
              <a:buSzPct val="100000"/>
              <a:buFont typeface="Roboto Condensed"/>
              <a:buNone/>
              <a:defRPr b="1" sz="4000">
                <a:solidFill>
                  <a:schemeClr val="dk1"/>
                </a:solidFill>
                <a:latin typeface="Roboto Condensed"/>
                <a:ea typeface="Roboto Condensed"/>
                <a:cs typeface="Roboto Condensed"/>
                <a:sym typeface="Roboto Condensed"/>
              </a:defRPr>
            </a:lvl4pPr>
            <a:lvl5pPr lvl="4" rtl="0">
              <a:spcBef>
                <a:spcPts val="0"/>
              </a:spcBef>
              <a:buClr>
                <a:schemeClr val="dk1"/>
              </a:buClr>
              <a:buSzPct val="100000"/>
              <a:buFont typeface="Roboto Condensed"/>
              <a:buNone/>
              <a:defRPr b="1" sz="4000">
                <a:solidFill>
                  <a:schemeClr val="dk1"/>
                </a:solidFill>
                <a:latin typeface="Roboto Condensed"/>
                <a:ea typeface="Roboto Condensed"/>
                <a:cs typeface="Roboto Condensed"/>
                <a:sym typeface="Roboto Condensed"/>
              </a:defRPr>
            </a:lvl5pPr>
            <a:lvl6pPr lvl="5" rtl="0">
              <a:spcBef>
                <a:spcPts val="0"/>
              </a:spcBef>
              <a:buClr>
                <a:schemeClr val="dk1"/>
              </a:buClr>
              <a:buSzPct val="100000"/>
              <a:buFont typeface="Roboto Condensed"/>
              <a:buNone/>
              <a:defRPr b="1" sz="4000">
                <a:solidFill>
                  <a:schemeClr val="dk1"/>
                </a:solidFill>
                <a:latin typeface="Roboto Condensed"/>
                <a:ea typeface="Roboto Condensed"/>
                <a:cs typeface="Roboto Condensed"/>
                <a:sym typeface="Roboto Condensed"/>
              </a:defRPr>
            </a:lvl6pPr>
            <a:lvl7pPr lvl="6" rtl="0">
              <a:spcBef>
                <a:spcPts val="0"/>
              </a:spcBef>
              <a:buClr>
                <a:schemeClr val="dk1"/>
              </a:buClr>
              <a:buSzPct val="100000"/>
              <a:buFont typeface="Roboto Condensed"/>
              <a:buNone/>
              <a:defRPr b="1" sz="4000">
                <a:solidFill>
                  <a:schemeClr val="dk1"/>
                </a:solidFill>
                <a:latin typeface="Roboto Condensed"/>
                <a:ea typeface="Roboto Condensed"/>
                <a:cs typeface="Roboto Condensed"/>
                <a:sym typeface="Roboto Condensed"/>
              </a:defRPr>
            </a:lvl7pPr>
            <a:lvl8pPr lvl="7" rtl="0">
              <a:spcBef>
                <a:spcPts val="0"/>
              </a:spcBef>
              <a:buClr>
                <a:schemeClr val="dk1"/>
              </a:buClr>
              <a:buSzPct val="100000"/>
              <a:buFont typeface="Roboto Condensed"/>
              <a:buNone/>
              <a:defRPr b="1" sz="4000">
                <a:solidFill>
                  <a:schemeClr val="dk1"/>
                </a:solidFill>
                <a:latin typeface="Roboto Condensed"/>
                <a:ea typeface="Roboto Condensed"/>
                <a:cs typeface="Roboto Condensed"/>
                <a:sym typeface="Roboto Condensed"/>
              </a:defRPr>
            </a:lvl8pPr>
            <a:lvl9pPr lvl="8" rtl="0">
              <a:spcBef>
                <a:spcPts val="0"/>
              </a:spcBef>
              <a:buClr>
                <a:schemeClr val="dk1"/>
              </a:buClr>
              <a:buSzPct val="100000"/>
              <a:buFont typeface="Roboto Condensed"/>
              <a:buNone/>
              <a:defRPr b="1" sz="4000">
                <a:solidFill>
                  <a:schemeClr val="dk1"/>
                </a:solidFill>
                <a:latin typeface="Roboto Condensed"/>
                <a:ea typeface="Roboto Condensed"/>
                <a:cs typeface="Roboto Condensed"/>
                <a:sym typeface="Roboto Condensed"/>
              </a:defRPr>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29" name="Shape 12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131" name="Shape 131"/>
        <p:cNvGrpSpPr/>
        <p:nvPr/>
      </p:nvGrpSpPr>
      <p:grpSpPr>
        <a:xfrm>
          <a:off x="0" y="0"/>
          <a:ext cx="0" cy="0"/>
          <a:chOff x="0" y="0"/>
          <a:chExt cx="0" cy="0"/>
        </a:xfrm>
      </p:grpSpPr>
      <p:sp>
        <p:nvSpPr>
          <p:cNvPr id="132" name="Shape 132"/>
          <p:cNvSpPr txBox="1"/>
          <p:nvPr>
            <p:ph type="title"/>
          </p:nvPr>
        </p:nvSpPr>
        <p:spPr>
          <a:xfrm>
            <a:off x="685800" y="7"/>
            <a:ext cx="7772400" cy="250740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rgbClr val="000000"/>
              </a:buClr>
              <a:buFont typeface="Arial"/>
              <a:buNone/>
              <a:defRPr/>
            </a:lvl1pPr>
            <a:lvl2pPr indent="0" lvl="1" marL="0" marR="0" rtl="0" algn="l">
              <a:lnSpc>
                <a:spcPct val="100000"/>
              </a:lnSpc>
              <a:spcBef>
                <a:spcPts val="0"/>
              </a:spcBef>
              <a:spcAft>
                <a:spcPts val="0"/>
              </a:spcAft>
              <a:buClr>
                <a:srgbClr val="000000"/>
              </a:buClr>
              <a:buFont typeface="Arial"/>
              <a:buNone/>
              <a:defRPr/>
            </a:lvl2pPr>
            <a:lvl3pPr indent="0" lvl="2" marL="0" marR="0" rtl="0" algn="l">
              <a:spcBef>
                <a:spcPts val="0"/>
              </a:spcBef>
              <a:spcAft>
                <a:spcPts val="0"/>
              </a:spcAft>
              <a:defRPr/>
            </a:lvl3pPr>
            <a:lvl4pPr indent="0" lvl="3" marL="0" marR="0" rtl="0" algn="l">
              <a:spcBef>
                <a:spcPts val="0"/>
              </a:spcBef>
              <a:spcAft>
                <a:spcPts val="0"/>
              </a:spcAft>
              <a:defRPr/>
            </a:lvl4pPr>
            <a:lvl5pPr indent="0" lvl="4" marL="0" marR="0" rtl="0" algn="l">
              <a:spcBef>
                <a:spcPts val="0"/>
              </a:spcBef>
              <a:spcAft>
                <a:spcPts val="0"/>
              </a:spcAft>
              <a:defRPr/>
            </a:lvl5pPr>
            <a:lvl6pPr indent="-12508" lvl="5" marL="457008" marR="0" rtl="0" algn="l">
              <a:spcBef>
                <a:spcPts val="0"/>
              </a:spcBef>
              <a:spcAft>
                <a:spcPts val="0"/>
              </a:spcAft>
              <a:defRPr/>
            </a:lvl6pPr>
            <a:lvl7pPr indent="-12311" lvl="6" marL="914011" marR="0" rtl="0" algn="l">
              <a:spcBef>
                <a:spcPts val="0"/>
              </a:spcBef>
              <a:spcAft>
                <a:spcPts val="0"/>
              </a:spcAft>
              <a:defRPr/>
            </a:lvl7pPr>
            <a:lvl8pPr indent="-12119" lvl="7" marL="1371019" marR="0" rtl="0" algn="l">
              <a:spcBef>
                <a:spcPts val="0"/>
              </a:spcBef>
              <a:spcAft>
                <a:spcPts val="0"/>
              </a:spcAft>
              <a:defRPr/>
            </a:lvl8pPr>
            <a:lvl9pPr indent="-11925" lvl="8" marL="1828025" marR="0" rtl="0" algn="l">
              <a:spcBef>
                <a:spcPts val="0"/>
              </a:spcBef>
              <a:spcAft>
                <a:spcPts val="0"/>
              </a:spcAft>
              <a:defRPr/>
            </a:lvl9pPr>
          </a:lstStyle>
          <a:p/>
        </p:txBody>
      </p:sp>
      <p:sp>
        <p:nvSpPr>
          <p:cNvPr id="133" name="Shape 133"/>
          <p:cNvSpPr txBox="1"/>
          <p:nvPr>
            <p:ph idx="1" type="body"/>
          </p:nvPr>
        </p:nvSpPr>
        <p:spPr>
          <a:xfrm>
            <a:off x="685800" y="2514600"/>
            <a:ext cx="7772400" cy="2628900"/>
          </a:xfrm>
          <a:prstGeom prst="rect">
            <a:avLst/>
          </a:prstGeom>
          <a:noFill/>
          <a:ln>
            <a:noFill/>
          </a:ln>
        </p:spPr>
        <p:txBody>
          <a:bodyPr anchorCtr="0" anchor="t" bIns="91425" lIns="91425" rIns="91425" tIns="91425"/>
          <a:lstStyle>
            <a:lvl1pPr indent="-342753" lvl="0" marL="342753" marR="0" rtl="0" algn="l">
              <a:lnSpc>
                <a:spcPct val="100000"/>
              </a:lnSpc>
              <a:spcBef>
                <a:spcPts val="0"/>
              </a:spcBef>
              <a:spcAft>
                <a:spcPts val="0"/>
              </a:spcAft>
              <a:buClr>
                <a:srgbClr val="000000"/>
              </a:buClr>
              <a:buFont typeface="Arial"/>
              <a:buNone/>
              <a:defRPr/>
            </a:lvl1pPr>
            <a:lvl2pPr indent="-298136" lvl="1" marL="742636" marR="0" rtl="0" algn="l">
              <a:lnSpc>
                <a:spcPct val="100000"/>
              </a:lnSpc>
              <a:spcBef>
                <a:spcPts val="0"/>
              </a:spcBef>
              <a:spcAft>
                <a:spcPts val="0"/>
              </a:spcAft>
              <a:buClr>
                <a:srgbClr val="000000"/>
              </a:buClr>
              <a:buFont typeface="Arial"/>
              <a:buNone/>
              <a:defRPr/>
            </a:lvl2pPr>
            <a:lvl3pPr indent="-240814" lvl="2" marL="1142514" marR="0" rtl="0" algn="l">
              <a:lnSpc>
                <a:spcPct val="100000"/>
              </a:lnSpc>
              <a:spcBef>
                <a:spcPts val="0"/>
              </a:spcBef>
              <a:spcAft>
                <a:spcPts val="0"/>
              </a:spcAft>
              <a:buClr>
                <a:srgbClr val="000000"/>
              </a:buClr>
              <a:buFont typeface="Arial"/>
              <a:buNone/>
              <a:defRPr/>
            </a:lvl3pPr>
            <a:lvl4pPr indent="-240620" lvl="3" marL="1599520" marR="0" rtl="0" algn="l">
              <a:lnSpc>
                <a:spcPct val="100000"/>
              </a:lnSpc>
              <a:spcBef>
                <a:spcPts val="0"/>
              </a:spcBef>
              <a:spcAft>
                <a:spcPts val="0"/>
              </a:spcAft>
              <a:buClr>
                <a:srgbClr val="000000"/>
              </a:buClr>
              <a:buFont typeface="Arial"/>
              <a:buNone/>
              <a:defRPr/>
            </a:lvl4pPr>
            <a:lvl5pPr indent="-240427" lvl="4" marL="2056527" marR="0" rtl="0" algn="l">
              <a:lnSpc>
                <a:spcPct val="100000"/>
              </a:lnSpc>
              <a:spcBef>
                <a:spcPts val="0"/>
              </a:spcBef>
              <a:spcAft>
                <a:spcPts val="0"/>
              </a:spcAft>
              <a:buClr>
                <a:srgbClr val="000000"/>
              </a:buClr>
              <a:buFont typeface="Arial"/>
              <a:buNone/>
              <a:defRPr/>
            </a:lvl5pPr>
            <a:lvl6pPr indent="0" lvl="5" marL="0" marR="0" rtl="0" algn="l">
              <a:lnSpc>
                <a:spcPct val="100000"/>
              </a:lnSpc>
              <a:spcBef>
                <a:spcPts val="0"/>
              </a:spcBef>
              <a:spcAft>
                <a:spcPts val="0"/>
              </a:spcAft>
              <a:buClr>
                <a:srgbClr val="000000"/>
              </a:buClr>
              <a:buFont typeface="Arial"/>
              <a:buNone/>
              <a:defRPr/>
            </a:lvl6pPr>
            <a:lvl7pPr indent="0" lvl="6" marL="0" marR="0" rtl="0" algn="l">
              <a:lnSpc>
                <a:spcPct val="100000"/>
              </a:lnSpc>
              <a:spcBef>
                <a:spcPts val="0"/>
              </a:spcBef>
              <a:spcAft>
                <a:spcPts val="0"/>
              </a:spcAft>
              <a:buClr>
                <a:srgbClr val="000000"/>
              </a:buClr>
              <a:buFont typeface="Arial"/>
              <a:buNone/>
              <a:defRPr/>
            </a:lvl7pPr>
            <a:lvl8pPr indent="0" lvl="7" marL="0" marR="0" rtl="0" algn="l">
              <a:lnSpc>
                <a:spcPct val="100000"/>
              </a:lnSpc>
              <a:spcBef>
                <a:spcPts val="0"/>
              </a:spcBef>
              <a:spcAft>
                <a:spcPts val="0"/>
              </a:spcAft>
              <a:buClr>
                <a:srgbClr val="000000"/>
              </a:buClr>
              <a:buFont typeface="Arial"/>
              <a:buNone/>
              <a:defRPr/>
            </a:lvl8pPr>
            <a:lvl9pPr indent="0" lvl="8" marL="0" marR="0" rtl="0" algn="l">
              <a:lnSpc>
                <a:spcPct val="100000"/>
              </a:lnSpc>
              <a:spcBef>
                <a:spcPts val="0"/>
              </a:spcBef>
              <a:spcAft>
                <a:spcPts val="0"/>
              </a:spcAft>
              <a:buClr>
                <a:srgbClr val="000000"/>
              </a:buClr>
              <a:buFont typeface="Arial"/>
              <a:buNone/>
              <a:defRPr/>
            </a:lvl9pPr>
          </a:lstStyle>
          <a:p/>
        </p:txBody>
      </p:sp>
    </p:spTree>
  </p:cSld>
  <p:clrMap accent1="accent1" accent2="accent2" accent3="accent3" accent4="accent4" accent5="accent5" accent6="accent6" bg1="lt1" bg2="dk2" tx1="dk1" tx2="lt2" folHlink="folHlink" hlink="hlink"/>
  <p:sldLayoutIdLst>
    <p:sldLayoutId id="2147483676" r:id="rId2"/>
    <p:sldLayoutId id="2147483677"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alphaModFix/>
          </a:blip>
          <a:stretch>
            <a:fillRect/>
          </a:stretch>
        </a:blipFill>
      </p:bgPr>
    </p:bg>
    <p:spTree>
      <p:nvGrpSpPr>
        <p:cNvPr id="138" name="Shape 138"/>
        <p:cNvGrpSpPr/>
        <p:nvPr/>
      </p:nvGrpSpPr>
      <p:grpSpPr>
        <a:xfrm>
          <a:off x="0" y="0"/>
          <a:ext cx="0" cy="0"/>
          <a:chOff x="0" y="0"/>
          <a:chExt cx="0" cy="0"/>
        </a:xfrm>
      </p:grpSpPr>
      <p:sp>
        <p:nvSpPr>
          <p:cNvPr id="139" name="Shape 139"/>
          <p:cNvSpPr txBox="1"/>
          <p:nvPr>
            <p:ph idx="1" type="body"/>
          </p:nvPr>
        </p:nvSpPr>
        <p:spPr>
          <a:xfrm>
            <a:off x="180974" y="1009650"/>
            <a:ext cx="8791500" cy="3990900"/>
          </a:xfrm>
          <a:prstGeom prst="rect">
            <a:avLst/>
          </a:prstGeom>
          <a:noFill/>
          <a:ln>
            <a:noFill/>
          </a:ln>
        </p:spPr>
        <p:txBody>
          <a:bodyPr anchorCtr="0" anchor="t" bIns="91425" lIns="91425" rIns="91425" tIns="91425"/>
          <a:lstStyle>
            <a:lvl1pPr lvl="0" rtl="0">
              <a:spcBef>
                <a:spcPts val="600"/>
              </a:spcBef>
              <a:buClr>
                <a:srgbClr val="666666"/>
              </a:buClr>
              <a:buSzPct val="100000"/>
              <a:buFont typeface="Roboto"/>
              <a:defRPr sz="3000">
                <a:solidFill>
                  <a:srgbClr val="666666"/>
                </a:solidFill>
                <a:latin typeface="Roboto"/>
                <a:ea typeface="Roboto"/>
                <a:cs typeface="Roboto"/>
                <a:sym typeface="Roboto"/>
              </a:defRPr>
            </a:lvl1pPr>
            <a:lvl2pPr lvl="1" rtl="0">
              <a:spcBef>
                <a:spcPts val="500"/>
              </a:spcBef>
              <a:buClr>
                <a:srgbClr val="666666"/>
              </a:buClr>
              <a:buSzPct val="100000"/>
              <a:buFont typeface="Roboto"/>
              <a:defRPr sz="2400">
                <a:solidFill>
                  <a:srgbClr val="666666"/>
                </a:solidFill>
                <a:latin typeface="Roboto"/>
                <a:ea typeface="Roboto"/>
                <a:cs typeface="Roboto"/>
                <a:sym typeface="Roboto"/>
              </a:defRPr>
            </a:lvl2pPr>
            <a:lvl3pPr lvl="2" rtl="0">
              <a:spcBef>
                <a:spcPts val="500"/>
              </a:spcBef>
              <a:buClr>
                <a:srgbClr val="666666"/>
              </a:buClr>
              <a:buSzPct val="100000"/>
              <a:buFont typeface="Roboto"/>
              <a:defRPr sz="2400">
                <a:solidFill>
                  <a:srgbClr val="666666"/>
                </a:solidFill>
                <a:latin typeface="Roboto"/>
                <a:ea typeface="Roboto"/>
                <a:cs typeface="Roboto"/>
                <a:sym typeface="Roboto"/>
              </a:defRPr>
            </a:lvl3pPr>
            <a:lvl4pPr lvl="3" rtl="0">
              <a:spcBef>
                <a:spcPts val="400"/>
              </a:spcBef>
              <a:buClr>
                <a:srgbClr val="666666"/>
              </a:buClr>
              <a:buSzPct val="100000"/>
              <a:buFont typeface="Roboto"/>
              <a:defRPr sz="1800">
                <a:solidFill>
                  <a:srgbClr val="666666"/>
                </a:solidFill>
                <a:latin typeface="Roboto"/>
                <a:ea typeface="Roboto"/>
                <a:cs typeface="Roboto"/>
                <a:sym typeface="Roboto"/>
              </a:defRPr>
            </a:lvl4pPr>
            <a:lvl5pPr lvl="4" rtl="0">
              <a:spcBef>
                <a:spcPts val="400"/>
              </a:spcBef>
              <a:buClr>
                <a:srgbClr val="666666"/>
              </a:buClr>
              <a:buSzPct val="100000"/>
              <a:buFont typeface="Roboto"/>
              <a:defRPr sz="1800">
                <a:solidFill>
                  <a:srgbClr val="666666"/>
                </a:solidFill>
                <a:latin typeface="Roboto"/>
                <a:ea typeface="Roboto"/>
                <a:cs typeface="Roboto"/>
                <a:sym typeface="Roboto"/>
              </a:defRPr>
            </a:lvl5pPr>
            <a:lvl6pPr lvl="5" rtl="0">
              <a:spcBef>
                <a:spcPts val="400"/>
              </a:spcBef>
              <a:buClr>
                <a:srgbClr val="666666"/>
              </a:buClr>
              <a:buSzPct val="100000"/>
              <a:buFont typeface="Roboto"/>
              <a:defRPr sz="1800">
                <a:solidFill>
                  <a:srgbClr val="666666"/>
                </a:solidFill>
                <a:latin typeface="Roboto"/>
                <a:ea typeface="Roboto"/>
                <a:cs typeface="Roboto"/>
                <a:sym typeface="Roboto"/>
              </a:defRPr>
            </a:lvl6pPr>
            <a:lvl7pPr lvl="6" rtl="0">
              <a:spcBef>
                <a:spcPts val="400"/>
              </a:spcBef>
              <a:buClr>
                <a:srgbClr val="666666"/>
              </a:buClr>
              <a:buSzPct val="100000"/>
              <a:buFont typeface="Roboto"/>
              <a:defRPr sz="1800">
                <a:solidFill>
                  <a:srgbClr val="666666"/>
                </a:solidFill>
                <a:latin typeface="Roboto"/>
                <a:ea typeface="Roboto"/>
                <a:cs typeface="Roboto"/>
                <a:sym typeface="Roboto"/>
              </a:defRPr>
            </a:lvl7pPr>
            <a:lvl8pPr lvl="7" rtl="0">
              <a:spcBef>
                <a:spcPts val="400"/>
              </a:spcBef>
              <a:buClr>
                <a:srgbClr val="666666"/>
              </a:buClr>
              <a:buSzPct val="100000"/>
              <a:buFont typeface="Roboto"/>
              <a:defRPr sz="1800">
                <a:solidFill>
                  <a:srgbClr val="666666"/>
                </a:solidFill>
                <a:latin typeface="Roboto"/>
                <a:ea typeface="Roboto"/>
                <a:cs typeface="Roboto"/>
                <a:sym typeface="Roboto"/>
              </a:defRPr>
            </a:lvl8pPr>
            <a:lvl9pPr lvl="8" rtl="0">
              <a:spcBef>
                <a:spcPts val="400"/>
              </a:spcBef>
              <a:buClr>
                <a:srgbClr val="666666"/>
              </a:buClr>
              <a:buSzPct val="100000"/>
              <a:buFont typeface="Roboto"/>
              <a:defRPr sz="1800">
                <a:solidFill>
                  <a:srgbClr val="666666"/>
                </a:solidFill>
                <a:latin typeface="Roboto"/>
                <a:ea typeface="Roboto"/>
                <a:cs typeface="Roboto"/>
                <a:sym typeface="Roboto"/>
              </a:defRPr>
            </a:lvl9pPr>
          </a:lstStyle>
          <a:p/>
        </p:txBody>
      </p:sp>
      <p:pic>
        <p:nvPicPr>
          <p:cNvPr id="140" name="Shape 140"/>
          <p:cNvPicPr preferRelativeResize="0"/>
          <p:nvPr/>
        </p:nvPicPr>
        <p:blipFill>
          <a:blip r:embed="rId2">
            <a:alphaModFix/>
          </a:blip>
          <a:stretch>
            <a:fillRect/>
          </a:stretch>
        </p:blipFill>
        <p:spPr>
          <a:xfrm>
            <a:off x="76200" y="4709949"/>
            <a:ext cx="1177468" cy="433436"/>
          </a:xfrm>
          <a:prstGeom prst="rect">
            <a:avLst/>
          </a:prstGeom>
          <a:noFill/>
          <a:ln>
            <a:noFill/>
          </a:ln>
        </p:spPr>
      </p:pic>
      <p:pic>
        <p:nvPicPr>
          <p:cNvPr id="141" name="Shape 141"/>
          <p:cNvPicPr preferRelativeResize="0"/>
          <p:nvPr/>
        </p:nvPicPr>
        <p:blipFill>
          <a:blip r:embed="rId3">
            <a:alphaModFix/>
          </a:blip>
          <a:stretch>
            <a:fillRect/>
          </a:stretch>
        </p:blipFill>
        <p:spPr>
          <a:xfrm>
            <a:off x="0" y="4512268"/>
            <a:ext cx="9141619" cy="317181"/>
          </a:xfrm>
          <a:prstGeom prst="rect">
            <a:avLst/>
          </a:prstGeom>
          <a:noFill/>
          <a:ln>
            <a:noFill/>
          </a:ln>
        </p:spPr>
      </p:pic>
      <p:sp>
        <p:nvSpPr>
          <p:cNvPr id="142" name="Shape 142"/>
          <p:cNvSpPr/>
          <p:nvPr/>
        </p:nvSpPr>
        <p:spPr>
          <a:xfrm>
            <a:off x="5746225" y="0"/>
            <a:ext cx="3424800" cy="10863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143" name="Shape 143"/>
          <p:cNvSpPr txBox="1"/>
          <p:nvPr>
            <p:ph type="title"/>
          </p:nvPr>
        </p:nvSpPr>
        <p:spPr>
          <a:xfrm>
            <a:off x="209550" y="158349"/>
            <a:ext cx="6808200" cy="851400"/>
          </a:xfrm>
          <a:prstGeom prst="rect">
            <a:avLst/>
          </a:prstGeom>
          <a:noFill/>
          <a:ln>
            <a:noFill/>
          </a:ln>
        </p:spPr>
        <p:txBody>
          <a:bodyPr anchorCtr="0" anchor="b" bIns="91425" lIns="91425" rIns="91425" tIns="91425"/>
          <a:lstStyle>
            <a:lvl1pPr lvl="0" rtl="0">
              <a:spcBef>
                <a:spcPts val="0"/>
              </a:spcBef>
              <a:buClr>
                <a:schemeClr val="dk2"/>
              </a:buClr>
              <a:buSzPct val="100000"/>
              <a:buFont typeface="Roboto Condensed"/>
              <a:buNone/>
              <a:defRPr sz="4000">
                <a:solidFill>
                  <a:schemeClr val="dk2"/>
                </a:solidFill>
                <a:latin typeface="Roboto Condensed"/>
                <a:ea typeface="Roboto Condensed"/>
                <a:cs typeface="Roboto Condensed"/>
                <a:sym typeface="Roboto Condensed"/>
              </a:defRPr>
            </a:lvl1pPr>
            <a:lvl2pPr lvl="1" rtl="0">
              <a:spcBef>
                <a:spcPts val="0"/>
              </a:spcBef>
              <a:buClr>
                <a:schemeClr val="dk1"/>
              </a:buClr>
              <a:buSzPct val="100000"/>
              <a:buFont typeface="Roboto Condensed"/>
              <a:buNone/>
              <a:defRPr b="1" sz="4000">
                <a:solidFill>
                  <a:schemeClr val="dk1"/>
                </a:solidFill>
                <a:latin typeface="Roboto Condensed"/>
                <a:ea typeface="Roboto Condensed"/>
                <a:cs typeface="Roboto Condensed"/>
                <a:sym typeface="Roboto Condensed"/>
              </a:defRPr>
            </a:lvl2pPr>
            <a:lvl3pPr lvl="2" rtl="0">
              <a:spcBef>
                <a:spcPts val="0"/>
              </a:spcBef>
              <a:buClr>
                <a:schemeClr val="dk1"/>
              </a:buClr>
              <a:buSzPct val="100000"/>
              <a:buFont typeface="Roboto Condensed"/>
              <a:buNone/>
              <a:defRPr b="1" sz="4000">
                <a:solidFill>
                  <a:schemeClr val="dk1"/>
                </a:solidFill>
                <a:latin typeface="Roboto Condensed"/>
                <a:ea typeface="Roboto Condensed"/>
                <a:cs typeface="Roboto Condensed"/>
                <a:sym typeface="Roboto Condensed"/>
              </a:defRPr>
            </a:lvl3pPr>
            <a:lvl4pPr lvl="3" rtl="0">
              <a:spcBef>
                <a:spcPts val="0"/>
              </a:spcBef>
              <a:buClr>
                <a:schemeClr val="dk1"/>
              </a:buClr>
              <a:buSzPct val="100000"/>
              <a:buFont typeface="Roboto Condensed"/>
              <a:buNone/>
              <a:defRPr b="1" sz="4000">
                <a:solidFill>
                  <a:schemeClr val="dk1"/>
                </a:solidFill>
                <a:latin typeface="Roboto Condensed"/>
                <a:ea typeface="Roboto Condensed"/>
                <a:cs typeface="Roboto Condensed"/>
                <a:sym typeface="Roboto Condensed"/>
              </a:defRPr>
            </a:lvl4pPr>
            <a:lvl5pPr lvl="4" rtl="0">
              <a:spcBef>
                <a:spcPts val="0"/>
              </a:spcBef>
              <a:buClr>
                <a:schemeClr val="dk1"/>
              </a:buClr>
              <a:buSzPct val="100000"/>
              <a:buFont typeface="Roboto Condensed"/>
              <a:buNone/>
              <a:defRPr b="1" sz="4000">
                <a:solidFill>
                  <a:schemeClr val="dk1"/>
                </a:solidFill>
                <a:latin typeface="Roboto Condensed"/>
                <a:ea typeface="Roboto Condensed"/>
                <a:cs typeface="Roboto Condensed"/>
                <a:sym typeface="Roboto Condensed"/>
              </a:defRPr>
            </a:lvl5pPr>
            <a:lvl6pPr lvl="5" rtl="0">
              <a:spcBef>
                <a:spcPts val="0"/>
              </a:spcBef>
              <a:buClr>
                <a:schemeClr val="dk1"/>
              </a:buClr>
              <a:buSzPct val="100000"/>
              <a:buFont typeface="Roboto Condensed"/>
              <a:buNone/>
              <a:defRPr b="1" sz="4000">
                <a:solidFill>
                  <a:schemeClr val="dk1"/>
                </a:solidFill>
                <a:latin typeface="Roboto Condensed"/>
                <a:ea typeface="Roboto Condensed"/>
                <a:cs typeface="Roboto Condensed"/>
                <a:sym typeface="Roboto Condensed"/>
              </a:defRPr>
            </a:lvl6pPr>
            <a:lvl7pPr lvl="6" rtl="0">
              <a:spcBef>
                <a:spcPts val="0"/>
              </a:spcBef>
              <a:buClr>
                <a:schemeClr val="dk1"/>
              </a:buClr>
              <a:buSzPct val="100000"/>
              <a:buFont typeface="Roboto Condensed"/>
              <a:buNone/>
              <a:defRPr b="1" sz="4000">
                <a:solidFill>
                  <a:schemeClr val="dk1"/>
                </a:solidFill>
                <a:latin typeface="Roboto Condensed"/>
                <a:ea typeface="Roboto Condensed"/>
                <a:cs typeface="Roboto Condensed"/>
                <a:sym typeface="Roboto Condensed"/>
              </a:defRPr>
            </a:lvl7pPr>
            <a:lvl8pPr lvl="7" rtl="0">
              <a:spcBef>
                <a:spcPts val="0"/>
              </a:spcBef>
              <a:buClr>
                <a:schemeClr val="dk1"/>
              </a:buClr>
              <a:buSzPct val="100000"/>
              <a:buFont typeface="Roboto Condensed"/>
              <a:buNone/>
              <a:defRPr b="1" sz="4000">
                <a:solidFill>
                  <a:schemeClr val="dk1"/>
                </a:solidFill>
                <a:latin typeface="Roboto Condensed"/>
                <a:ea typeface="Roboto Condensed"/>
                <a:cs typeface="Roboto Condensed"/>
                <a:sym typeface="Roboto Condensed"/>
              </a:defRPr>
            </a:lvl8pPr>
            <a:lvl9pPr lvl="8" rtl="0">
              <a:spcBef>
                <a:spcPts val="0"/>
              </a:spcBef>
              <a:buClr>
                <a:schemeClr val="dk1"/>
              </a:buClr>
              <a:buSzPct val="100000"/>
              <a:buFont typeface="Roboto Condensed"/>
              <a:buNone/>
              <a:defRPr b="1" sz="4000">
                <a:solidFill>
                  <a:schemeClr val="dk1"/>
                </a:solidFill>
                <a:latin typeface="Roboto Condensed"/>
                <a:ea typeface="Roboto Condensed"/>
                <a:cs typeface="Roboto Condensed"/>
                <a:sym typeface="Roboto Condensed"/>
              </a:defRPr>
            </a:lvl9pPr>
          </a:lstStyle>
          <a:p/>
        </p:txBody>
      </p:sp>
    </p:spTree>
  </p:cSld>
  <p:clrMap accent1="accent1" accent2="accent2" accent3="accent3" accent4="accent4" accent5="accent5" accent6="accent6" bg1="lt1" bg2="dk2" tx1="dk1" tx2="lt2" folHlink="folHlink" hlink="hlink"/>
  <p:sldLayoutIdLst>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31" name="Shape 231"/>
        <p:cNvGrpSpPr/>
        <p:nvPr/>
      </p:nvGrpSpPr>
      <p:grpSpPr>
        <a:xfrm>
          <a:off x="0" y="0"/>
          <a:ext cx="0" cy="0"/>
          <a:chOff x="0" y="0"/>
          <a:chExt cx="0" cy="0"/>
        </a:xfrm>
      </p:grpSpPr>
      <p:sp>
        <p:nvSpPr>
          <p:cNvPr id="232" name="Shape 232"/>
          <p:cNvSpPr txBox="1"/>
          <p:nvPr>
            <p:ph type="title"/>
          </p:nvPr>
        </p:nvSpPr>
        <p:spPr>
          <a:xfrm>
            <a:off x="600087" y="490874"/>
            <a:ext cx="7915200" cy="472800"/>
          </a:xfrm>
          <a:prstGeom prst="rect">
            <a:avLst/>
          </a:prstGeom>
          <a:noFill/>
          <a:ln>
            <a:noFill/>
          </a:ln>
        </p:spPr>
        <p:txBody>
          <a:bodyPr anchorCtr="0" anchor="t" bIns="68575" lIns="68575" rIns="68575" tIns="68575"/>
          <a:lstStyle>
            <a:lvl1pPr indent="0" lvl="0" marL="0" marR="0" rtl="0" algn="l">
              <a:lnSpc>
                <a:spcPct val="90000"/>
              </a:lnSpc>
              <a:spcBef>
                <a:spcPts val="0"/>
              </a:spcBef>
              <a:spcAft>
                <a:spcPts val="0"/>
              </a:spcAft>
              <a:buClr>
                <a:schemeClr val="lt2"/>
              </a:buClr>
              <a:buSzPct val="100000"/>
              <a:buFont typeface="Open Sans"/>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ct val="100000"/>
              <a:buFont typeface="Arial"/>
              <a:buNone/>
              <a:defRPr b="0" i="0" sz="1100" u="none" cap="none" strike="noStrike">
                <a:solidFill>
                  <a:srgbClr val="000000"/>
                </a:solidFill>
                <a:latin typeface="Arial"/>
                <a:ea typeface="Arial"/>
                <a:cs typeface="Arial"/>
                <a:sym typeface="Arial"/>
              </a:defRPr>
            </a:lvl2pPr>
            <a:lvl3pPr indent="0" lvl="2" marL="0" marR="0" rtl="0" algn="l">
              <a:spcBef>
                <a:spcPts val="0"/>
              </a:spcBef>
              <a:buSzPct val="78571"/>
              <a:buNone/>
              <a:defRPr sz="1400"/>
            </a:lvl3pPr>
            <a:lvl4pPr indent="0" lvl="3" marL="0" marR="0" rtl="0" algn="l">
              <a:spcBef>
                <a:spcPts val="0"/>
              </a:spcBef>
              <a:buSzPct val="78571"/>
              <a:buNone/>
              <a:defRPr sz="1400"/>
            </a:lvl4pPr>
            <a:lvl5pPr indent="0" lvl="4" marL="0" marR="0" rtl="0" algn="l">
              <a:spcBef>
                <a:spcPts val="0"/>
              </a:spcBef>
              <a:buSzPct val="78571"/>
              <a:buNone/>
              <a:defRPr sz="1400"/>
            </a:lvl5pPr>
            <a:lvl6pPr indent="0" lvl="5" marL="0" marR="0" rtl="0" algn="l">
              <a:spcBef>
                <a:spcPts val="0"/>
              </a:spcBef>
              <a:buSzPct val="78571"/>
              <a:buNone/>
              <a:defRPr sz="1400"/>
            </a:lvl6pPr>
            <a:lvl7pPr indent="0" lvl="6" marL="0" marR="0" rtl="0" algn="l">
              <a:spcBef>
                <a:spcPts val="0"/>
              </a:spcBef>
              <a:buSzPct val="78571"/>
              <a:buNone/>
              <a:defRPr sz="1400"/>
            </a:lvl7pPr>
            <a:lvl8pPr indent="0" lvl="7" marL="0" marR="0" rtl="0" algn="l">
              <a:spcBef>
                <a:spcPts val="0"/>
              </a:spcBef>
              <a:buSzPct val="78571"/>
              <a:buNone/>
              <a:defRPr sz="1400"/>
            </a:lvl8pPr>
            <a:lvl9pPr indent="0" lvl="8" marL="0" marR="0" rtl="0" algn="l">
              <a:spcBef>
                <a:spcPts val="0"/>
              </a:spcBef>
              <a:buSzPct val="78571"/>
              <a:buNone/>
              <a:defRPr sz="1400"/>
            </a:lvl9pPr>
          </a:lstStyle>
          <a:p/>
        </p:txBody>
      </p:sp>
      <p:sp>
        <p:nvSpPr>
          <p:cNvPr id="233" name="Shape 233"/>
          <p:cNvSpPr txBox="1"/>
          <p:nvPr>
            <p:ph idx="1" type="body"/>
          </p:nvPr>
        </p:nvSpPr>
        <p:spPr>
          <a:xfrm>
            <a:off x="600087" y="1180623"/>
            <a:ext cx="7915200" cy="3452100"/>
          </a:xfrm>
          <a:prstGeom prst="rect">
            <a:avLst/>
          </a:prstGeom>
          <a:noFill/>
          <a:ln>
            <a:noFill/>
          </a:ln>
        </p:spPr>
        <p:txBody>
          <a:bodyPr anchorCtr="0" anchor="t" bIns="68575" lIns="68575" rIns="68575" tIns="68575"/>
          <a:lstStyle>
            <a:lvl1pPr indent="139700" lvl="0" marL="0" marR="0" rtl="0" algn="l">
              <a:lnSpc>
                <a:spcPct val="120000"/>
              </a:lnSpc>
              <a:spcBef>
                <a:spcPts val="800"/>
              </a:spcBef>
              <a:spcAft>
                <a:spcPts val="0"/>
              </a:spcAft>
              <a:buClr>
                <a:schemeClr val="lt2"/>
              </a:buClr>
              <a:buSzPct val="100000"/>
              <a:buFont typeface="Arial"/>
              <a:buChar char="​"/>
              <a:defRPr b="0" i="0" sz="1100" u="none" cap="none" strike="noStrike">
                <a:solidFill>
                  <a:srgbClr val="000000"/>
                </a:solidFill>
                <a:latin typeface="Arial"/>
                <a:ea typeface="Arial"/>
                <a:cs typeface="Arial"/>
                <a:sym typeface="Arial"/>
              </a:defRPr>
            </a:lvl1pPr>
            <a:lvl2pPr indent="-50800" lvl="1" marL="431800" marR="0" rtl="0" algn="l">
              <a:lnSpc>
                <a:spcPct val="120000"/>
              </a:lnSpc>
              <a:spcBef>
                <a:spcPts val="400"/>
              </a:spcBef>
              <a:spcAft>
                <a:spcPts val="0"/>
              </a:spcAft>
              <a:buClr>
                <a:srgbClr val="909090"/>
              </a:buClr>
              <a:buSzPct val="100000"/>
              <a:buFont typeface="Arial"/>
              <a:buChar char="•"/>
              <a:defRPr b="0" i="0" sz="1100" u="none" cap="none" strike="noStrike">
                <a:solidFill>
                  <a:srgbClr val="000000"/>
                </a:solidFill>
                <a:latin typeface="Arial"/>
                <a:ea typeface="Arial"/>
                <a:cs typeface="Arial"/>
                <a:sym typeface="Arial"/>
              </a:defRPr>
            </a:lvl2pPr>
            <a:lvl3pPr indent="-63500" lvl="2" marL="774700" marR="0" rtl="0" algn="l">
              <a:lnSpc>
                <a:spcPct val="120000"/>
              </a:lnSpc>
              <a:spcBef>
                <a:spcPts val="400"/>
              </a:spcBef>
              <a:spcAft>
                <a:spcPts val="0"/>
              </a:spcAft>
              <a:buClr>
                <a:srgbClr val="909090"/>
              </a:buClr>
              <a:buSzPct val="100000"/>
              <a:buFont typeface="Arial"/>
              <a:buChar char="•"/>
              <a:defRPr b="0" i="0" sz="1100" u="none" cap="none" strike="noStrike">
                <a:solidFill>
                  <a:srgbClr val="000000"/>
                </a:solidFill>
                <a:latin typeface="Arial"/>
                <a:ea typeface="Arial"/>
                <a:cs typeface="Arial"/>
                <a:sym typeface="Arial"/>
              </a:defRPr>
            </a:lvl3pPr>
            <a:lvl4pPr indent="-63500" lvl="3" marL="1117600" marR="0" rtl="0" algn="l">
              <a:lnSpc>
                <a:spcPct val="120000"/>
              </a:lnSpc>
              <a:spcBef>
                <a:spcPts val="400"/>
              </a:spcBef>
              <a:spcAft>
                <a:spcPts val="0"/>
              </a:spcAft>
              <a:buClr>
                <a:srgbClr val="909090"/>
              </a:buClr>
              <a:buSzPct val="100000"/>
              <a:buFont typeface="Arial"/>
              <a:buChar char="•"/>
              <a:defRPr b="0" i="0" sz="1100" u="none" cap="none" strike="noStrike">
                <a:solidFill>
                  <a:srgbClr val="000000"/>
                </a:solidFill>
                <a:latin typeface="Arial"/>
                <a:ea typeface="Arial"/>
                <a:cs typeface="Arial"/>
                <a:sym typeface="Arial"/>
              </a:defRPr>
            </a:lvl4pPr>
            <a:lvl5pPr indent="-63500" lvl="4" marL="1460500" marR="0" rtl="0" algn="l">
              <a:lnSpc>
                <a:spcPct val="120000"/>
              </a:lnSpc>
              <a:spcBef>
                <a:spcPts val="400"/>
              </a:spcBef>
              <a:spcAft>
                <a:spcPts val="0"/>
              </a:spcAft>
              <a:buClr>
                <a:srgbClr val="909090"/>
              </a:buClr>
              <a:buSzPct val="100000"/>
              <a:buFont typeface="Arial"/>
              <a:buChar char="•"/>
              <a:defRPr b="0" i="0" sz="1100" u="none" cap="none" strike="noStrike">
                <a:solidFill>
                  <a:srgbClr val="000000"/>
                </a:solidFill>
                <a:latin typeface="Arial"/>
                <a:ea typeface="Arial"/>
                <a:cs typeface="Arial"/>
                <a:sym typeface="Arial"/>
              </a:defRPr>
            </a:lvl5pPr>
            <a:lvl6pPr indent="-25400" lvl="5" marL="1892300" marR="0" rtl="0" algn="l">
              <a:lnSpc>
                <a:spcPct val="90000"/>
              </a:lnSpc>
              <a:spcBef>
                <a:spcPts val="40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6pPr>
            <a:lvl7pPr indent="-25400" lvl="6" marL="2235200" marR="0" rtl="0" algn="l">
              <a:lnSpc>
                <a:spcPct val="90000"/>
              </a:lnSpc>
              <a:spcBef>
                <a:spcPts val="40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7pPr>
            <a:lvl8pPr indent="-25400" lvl="7" marL="2578100" marR="0" rtl="0" algn="l">
              <a:lnSpc>
                <a:spcPct val="90000"/>
              </a:lnSpc>
              <a:spcBef>
                <a:spcPts val="40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8pPr>
            <a:lvl9pPr indent="-25400" lvl="8" marL="2921000" marR="0" rtl="0" algn="l">
              <a:lnSpc>
                <a:spcPct val="90000"/>
              </a:lnSpc>
              <a:spcBef>
                <a:spcPts val="400"/>
              </a:spcBef>
              <a:spcAft>
                <a:spcPts val="0"/>
              </a:spcAft>
              <a:buClr>
                <a:schemeClr val="dk1"/>
              </a:buClr>
              <a:buSzPct val="100000"/>
              <a:buFont typeface="Arial"/>
              <a:buChar char="•"/>
              <a:defRPr b="0" i="0" sz="1100" u="none" cap="none" strike="noStrike">
                <a:solidFill>
                  <a:srgbClr val="000000"/>
                </a:solidFill>
                <a:latin typeface="Arial"/>
                <a:ea typeface="Arial"/>
                <a:cs typeface="Arial"/>
                <a:sym typeface="Arial"/>
              </a:defRPr>
            </a:lvl9pPr>
          </a:lstStyle>
          <a:p/>
        </p:txBody>
      </p:sp>
      <p:sp>
        <p:nvSpPr>
          <p:cNvPr id="234" name="Shape 234"/>
          <p:cNvSpPr txBox="1"/>
          <p:nvPr/>
        </p:nvSpPr>
        <p:spPr>
          <a:xfrm>
            <a:off x="8139647" y="4767287"/>
            <a:ext cx="375600" cy="273900"/>
          </a:xfrm>
          <a:prstGeom prst="rect">
            <a:avLst/>
          </a:prstGeom>
          <a:noFill/>
          <a:ln>
            <a:noFill/>
          </a:ln>
        </p:spPr>
        <p:txBody>
          <a:bodyPr anchorCtr="0" anchor="ctr" bIns="34275" lIns="68575" rIns="68575" tIns="34275">
            <a:noAutofit/>
          </a:bodyPr>
          <a:lstStyle/>
          <a:p>
            <a:pPr indent="0" lvl="0" marL="0" marR="0" rtl="0" algn="r">
              <a:lnSpc>
                <a:spcPct val="100000"/>
              </a:lnSpc>
              <a:spcBef>
                <a:spcPts val="0"/>
              </a:spcBef>
              <a:spcAft>
                <a:spcPts val="0"/>
              </a:spcAft>
              <a:buClr>
                <a:srgbClr val="000000"/>
              </a:buClr>
              <a:buSzPct val="25000"/>
              <a:buFont typeface="Arial"/>
              <a:buNone/>
            </a:pPr>
            <a:r>
              <a:rPr b="0" i="0" lang="en" sz="1100" u="none" cap="none" strike="noStrike">
                <a:solidFill>
                  <a:srgbClr val="000000"/>
                </a:solidFill>
                <a:latin typeface="Arial"/>
                <a:ea typeface="Arial"/>
                <a:cs typeface="Arial"/>
                <a:sym typeface="Arial"/>
              </a:rPr>
              <a:t> </a:t>
            </a:r>
          </a:p>
        </p:txBody>
      </p:sp>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268" name="Shape 268"/>
        <p:cNvGrpSpPr/>
        <p:nvPr/>
      </p:nvGrpSpPr>
      <p:grpSpPr>
        <a:xfrm>
          <a:off x="0" y="0"/>
          <a:ext cx="0" cy="0"/>
          <a:chOff x="0" y="0"/>
          <a:chExt cx="0" cy="0"/>
        </a:xfrm>
      </p:grpSpPr>
      <p:sp>
        <p:nvSpPr>
          <p:cNvPr id="269" name="Shape 269"/>
          <p:cNvSpPr txBox="1"/>
          <p:nvPr>
            <p:ph type="title"/>
          </p:nvPr>
        </p:nvSpPr>
        <p:spPr>
          <a:xfrm>
            <a:off x="685808" y="0"/>
            <a:ext cx="7769100" cy="12537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rgbClr val="000000"/>
              </a:buClr>
              <a:buFont typeface="Arial"/>
              <a:buNone/>
              <a:defRPr/>
            </a:lvl1pPr>
            <a:lvl2pPr indent="0" lvl="1" marL="0" marR="0" rtl="0" algn="l">
              <a:lnSpc>
                <a:spcPct val="100000"/>
              </a:lnSpc>
              <a:spcBef>
                <a:spcPts val="0"/>
              </a:spcBef>
              <a:spcAft>
                <a:spcPts val="0"/>
              </a:spcAft>
              <a:buClr>
                <a:srgbClr val="000000"/>
              </a:buClr>
              <a:buFont typeface="Arial"/>
              <a:buNone/>
              <a:defRPr/>
            </a:lvl2pPr>
            <a:lvl3pPr indent="0" lvl="2" marL="0" marR="0" rtl="0" algn="l">
              <a:spcBef>
                <a:spcPts val="0"/>
              </a:spcBef>
              <a:spcAft>
                <a:spcPts val="0"/>
              </a:spcAft>
              <a:defRPr/>
            </a:lvl3pPr>
            <a:lvl4pPr indent="0" lvl="3" marL="0" marR="0" rtl="0" algn="l">
              <a:spcBef>
                <a:spcPts val="0"/>
              </a:spcBef>
              <a:spcAft>
                <a:spcPts val="0"/>
              </a:spcAft>
              <a:defRPr/>
            </a:lvl4pPr>
            <a:lvl5pPr indent="0" lvl="4" marL="0" marR="0" rtl="0" algn="l">
              <a:spcBef>
                <a:spcPts val="0"/>
              </a:spcBef>
              <a:spcAft>
                <a:spcPts val="0"/>
              </a:spcAft>
              <a:defRPr/>
            </a:lvl5pPr>
            <a:lvl6pPr indent="-12508" lvl="5" marL="457008" marR="0" rtl="0" algn="l">
              <a:spcBef>
                <a:spcPts val="0"/>
              </a:spcBef>
              <a:spcAft>
                <a:spcPts val="0"/>
              </a:spcAft>
              <a:defRPr/>
            </a:lvl6pPr>
            <a:lvl7pPr indent="-12311" lvl="6" marL="914011" marR="0" rtl="0" algn="l">
              <a:spcBef>
                <a:spcPts val="0"/>
              </a:spcBef>
              <a:spcAft>
                <a:spcPts val="0"/>
              </a:spcAft>
              <a:defRPr/>
            </a:lvl7pPr>
            <a:lvl8pPr indent="-12119" lvl="7" marL="1371019" marR="0" rtl="0" algn="l">
              <a:spcBef>
                <a:spcPts val="0"/>
              </a:spcBef>
              <a:spcAft>
                <a:spcPts val="0"/>
              </a:spcAft>
              <a:defRPr/>
            </a:lvl8pPr>
            <a:lvl9pPr indent="-11925" lvl="8" marL="1828025" marR="0" rtl="0" algn="l">
              <a:spcBef>
                <a:spcPts val="0"/>
              </a:spcBef>
              <a:spcAft>
                <a:spcPts val="0"/>
              </a:spcAft>
              <a:defRPr/>
            </a:lvl9pPr>
          </a:lstStyle>
          <a:p/>
        </p:txBody>
      </p:sp>
      <p:sp>
        <p:nvSpPr>
          <p:cNvPr id="270" name="Shape 270"/>
          <p:cNvSpPr txBox="1"/>
          <p:nvPr>
            <p:ph idx="1" type="body"/>
          </p:nvPr>
        </p:nvSpPr>
        <p:spPr>
          <a:xfrm>
            <a:off x="685808" y="1401366"/>
            <a:ext cx="7769100" cy="3742200"/>
          </a:xfrm>
          <a:prstGeom prst="rect">
            <a:avLst/>
          </a:prstGeom>
          <a:noFill/>
          <a:ln>
            <a:noFill/>
          </a:ln>
        </p:spPr>
        <p:txBody>
          <a:bodyPr anchorCtr="0" anchor="t" bIns="91425" lIns="91425" rIns="91425" tIns="91425"/>
          <a:lstStyle>
            <a:lvl1pPr indent="-342752" lvl="0" marL="342752" marR="0" rtl="0" algn="l">
              <a:lnSpc>
                <a:spcPct val="100000"/>
              </a:lnSpc>
              <a:spcBef>
                <a:spcPts val="0"/>
              </a:spcBef>
              <a:spcAft>
                <a:spcPts val="0"/>
              </a:spcAft>
              <a:buClr>
                <a:srgbClr val="000000"/>
              </a:buClr>
              <a:buFont typeface="Arial"/>
              <a:buNone/>
              <a:defRPr/>
            </a:lvl1pPr>
            <a:lvl2pPr indent="-298136" lvl="1" marL="742636" marR="0" rtl="0" algn="l">
              <a:lnSpc>
                <a:spcPct val="100000"/>
              </a:lnSpc>
              <a:spcBef>
                <a:spcPts val="0"/>
              </a:spcBef>
              <a:spcAft>
                <a:spcPts val="0"/>
              </a:spcAft>
              <a:buClr>
                <a:srgbClr val="000000"/>
              </a:buClr>
              <a:buFont typeface="Arial"/>
              <a:buNone/>
              <a:defRPr/>
            </a:lvl2pPr>
            <a:lvl3pPr indent="-240813" lvl="2" marL="1142513" marR="0" rtl="0" algn="l">
              <a:lnSpc>
                <a:spcPct val="100000"/>
              </a:lnSpc>
              <a:spcBef>
                <a:spcPts val="0"/>
              </a:spcBef>
              <a:spcAft>
                <a:spcPts val="0"/>
              </a:spcAft>
              <a:buClr>
                <a:srgbClr val="000000"/>
              </a:buClr>
              <a:buFont typeface="Arial"/>
              <a:buNone/>
              <a:defRPr/>
            </a:lvl3pPr>
            <a:lvl4pPr indent="-240620" lvl="3" marL="1599520" marR="0" rtl="0" algn="l">
              <a:lnSpc>
                <a:spcPct val="100000"/>
              </a:lnSpc>
              <a:spcBef>
                <a:spcPts val="0"/>
              </a:spcBef>
              <a:spcAft>
                <a:spcPts val="0"/>
              </a:spcAft>
              <a:buClr>
                <a:srgbClr val="000000"/>
              </a:buClr>
              <a:buFont typeface="Arial"/>
              <a:buNone/>
              <a:defRPr/>
            </a:lvl4pPr>
            <a:lvl5pPr indent="-240427" lvl="4" marL="2056527" marR="0" rtl="0" algn="l">
              <a:lnSpc>
                <a:spcPct val="100000"/>
              </a:lnSpc>
              <a:spcBef>
                <a:spcPts val="0"/>
              </a:spcBef>
              <a:spcAft>
                <a:spcPts val="0"/>
              </a:spcAft>
              <a:buClr>
                <a:srgbClr val="000000"/>
              </a:buClr>
              <a:buFont typeface="Arial"/>
              <a:buNone/>
              <a:defRPr/>
            </a:lvl5pPr>
            <a:lvl6pPr indent="0" lvl="5" marL="0" marR="0" rtl="0" algn="l">
              <a:lnSpc>
                <a:spcPct val="100000"/>
              </a:lnSpc>
              <a:spcBef>
                <a:spcPts val="0"/>
              </a:spcBef>
              <a:spcAft>
                <a:spcPts val="0"/>
              </a:spcAft>
              <a:buClr>
                <a:srgbClr val="000000"/>
              </a:buClr>
              <a:buFont typeface="Arial"/>
              <a:buNone/>
              <a:defRPr/>
            </a:lvl6pPr>
            <a:lvl7pPr indent="0" lvl="6" marL="0" marR="0" rtl="0" algn="l">
              <a:lnSpc>
                <a:spcPct val="100000"/>
              </a:lnSpc>
              <a:spcBef>
                <a:spcPts val="0"/>
              </a:spcBef>
              <a:spcAft>
                <a:spcPts val="0"/>
              </a:spcAft>
              <a:buClr>
                <a:srgbClr val="000000"/>
              </a:buClr>
              <a:buFont typeface="Arial"/>
              <a:buNone/>
              <a:defRPr/>
            </a:lvl7pPr>
            <a:lvl8pPr indent="0" lvl="7" marL="0" marR="0" rtl="0" algn="l">
              <a:lnSpc>
                <a:spcPct val="100000"/>
              </a:lnSpc>
              <a:spcBef>
                <a:spcPts val="0"/>
              </a:spcBef>
              <a:spcAft>
                <a:spcPts val="0"/>
              </a:spcAft>
              <a:buClr>
                <a:srgbClr val="000000"/>
              </a:buClr>
              <a:buFont typeface="Arial"/>
              <a:buNone/>
              <a:defRPr/>
            </a:lvl8pPr>
            <a:lvl9pPr indent="0" lvl="8" marL="0" marR="0" rtl="0" algn="l">
              <a:lnSpc>
                <a:spcPct val="100000"/>
              </a:lnSpc>
              <a:spcBef>
                <a:spcPts val="0"/>
              </a:spcBef>
              <a:spcAft>
                <a:spcPts val="0"/>
              </a:spcAft>
              <a:buClr>
                <a:srgbClr val="000000"/>
              </a:buClr>
              <a:buFont typeface="Arial"/>
              <a:buNone/>
              <a:defRPr/>
            </a:lvl9pPr>
          </a:lstStyle>
          <a:p/>
        </p:txBody>
      </p:sp>
    </p:spTree>
  </p:cSld>
  <p:clrMap accent1="accent1" accent2="accent2" accent3="accent3" accent4="accent4" accent5="accent5" accent6="accent6" bg1="lt1" bg2="dk2" tx1="dk1" tx2="lt2" folHlink="folHlink" hlink="hlink"/>
  <p:sldLayoutIdLst>
    <p:sldLayoutId id="2147483708" r:id="rId2"/>
    <p:sldLayoutId id="2147483709"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275" name="Shape 275"/>
        <p:cNvGrpSpPr/>
        <p:nvPr/>
      </p:nvGrpSpPr>
      <p:grpSpPr>
        <a:xfrm>
          <a:off x="0" y="0"/>
          <a:ext cx="0" cy="0"/>
          <a:chOff x="0" y="0"/>
          <a:chExt cx="0" cy="0"/>
        </a:xfrm>
      </p:grpSpPr>
      <p:sp>
        <p:nvSpPr>
          <p:cNvPr id="276" name="Shape 276"/>
          <p:cNvSpPr txBox="1"/>
          <p:nvPr>
            <p:ph type="title"/>
          </p:nvPr>
        </p:nvSpPr>
        <p:spPr>
          <a:xfrm>
            <a:off x="685800" y="8"/>
            <a:ext cx="7772400" cy="250740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rgbClr val="000000"/>
              </a:buClr>
              <a:buFont typeface="Arial"/>
              <a:buNone/>
              <a:defRPr/>
            </a:lvl1pPr>
            <a:lvl2pPr indent="0" lvl="1" marL="0" marR="0" rtl="0" algn="l">
              <a:lnSpc>
                <a:spcPct val="100000"/>
              </a:lnSpc>
              <a:spcBef>
                <a:spcPts val="0"/>
              </a:spcBef>
              <a:spcAft>
                <a:spcPts val="0"/>
              </a:spcAft>
              <a:buClr>
                <a:srgbClr val="000000"/>
              </a:buClr>
              <a:buFont typeface="Arial"/>
              <a:buNone/>
              <a:defRPr/>
            </a:lvl2pPr>
            <a:lvl3pPr indent="0" lvl="2" marL="0" marR="0" rtl="0" algn="l">
              <a:spcBef>
                <a:spcPts val="0"/>
              </a:spcBef>
              <a:spcAft>
                <a:spcPts val="0"/>
              </a:spcAft>
              <a:defRPr/>
            </a:lvl3pPr>
            <a:lvl4pPr indent="0" lvl="3" marL="0" marR="0" rtl="0" algn="l">
              <a:spcBef>
                <a:spcPts val="0"/>
              </a:spcBef>
              <a:spcAft>
                <a:spcPts val="0"/>
              </a:spcAft>
              <a:defRPr/>
            </a:lvl4pPr>
            <a:lvl5pPr indent="0" lvl="4" marL="0" marR="0" rtl="0" algn="l">
              <a:spcBef>
                <a:spcPts val="0"/>
              </a:spcBef>
              <a:spcAft>
                <a:spcPts val="0"/>
              </a:spcAft>
              <a:defRPr/>
            </a:lvl5pPr>
            <a:lvl6pPr indent="-12508" lvl="5" marL="457008" marR="0" rtl="0" algn="l">
              <a:spcBef>
                <a:spcPts val="0"/>
              </a:spcBef>
              <a:spcAft>
                <a:spcPts val="0"/>
              </a:spcAft>
              <a:defRPr/>
            </a:lvl6pPr>
            <a:lvl7pPr indent="-12311" lvl="6" marL="914011" marR="0" rtl="0" algn="l">
              <a:spcBef>
                <a:spcPts val="0"/>
              </a:spcBef>
              <a:spcAft>
                <a:spcPts val="0"/>
              </a:spcAft>
              <a:defRPr/>
            </a:lvl7pPr>
            <a:lvl8pPr indent="-12119" lvl="7" marL="1371019" marR="0" rtl="0" algn="l">
              <a:spcBef>
                <a:spcPts val="0"/>
              </a:spcBef>
              <a:spcAft>
                <a:spcPts val="0"/>
              </a:spcAft>
              <a:defRPr/>
            </a:lvl8pPr>
            <a:lvl9pPr indent="-11925" lvl="8" marL="1828025" marR="0" rtl="0" algn="l">
              <a:spcBef>
                <a:spcPts val="0"/>
              </a:spcBef>
              <a:spcAft>
                <a:spcPts val="0"/>
              </a:spcAft>
              <a:defRPr/>
            </a:lvl9pPr>
          </a:lstStyle>
          <a:p/>
        </p:txBody>
      </p:sp>
      <p:sp>
        <p:nvSpPr>
          <p:cNvPr id="277" name="Shape 277"/>
          <p:cNvSpPr txBox="1"/>
          <p:nvPr>
            <p:ph idx="1" type="body"/>
          </p:nvPr>
        </p:nvSpPr>
        <p:spPr>
          <a:xfrm>
            <a:off x="685800" y="2514600"/>
            <a:ext cx="7772400" cy="2628900"/>
          </a:xfrm>
          <a:prstGeom prst="rect">
            <a:avLst/>
          </a:prstGeom>
          <a:noFill/>
          <a:ln>
            <a:noFill/>
          </a:ln>
        </p:spPr>
        <p:txBody>
          <a:bodyPr anchorCtr="0" anchor="t" bIns="91425" lIns="91425" rIns="91425" tIns="91425"/>
          <a:lstStyle>
            <a:lvl1pPr indent="-342752" lvl="0" marL="342752" marR="0" rtl="0" algn="l">
              <a:lnSpc>
                <a:spcPct val="100000"/>
              </a:lnSpc>
              <a:spcBef>
                <a:spcPts val="0"/>
              </a:spcBef>
              <a:spcAft>
                <a:spcPts val="0"/>
              </a:spcAft>
              <a:buClr>
                <a:srgbClr val="000000"/>
              </a:buClr>
              <a:buFont typeface="Arial"/>
              <a:buNone/>
              <a:defRPr/>
            </a:lvl1pPr>
            <a:lvl2pPr indent="-298136" lvl="1" marL="742636" marR="0" rtl="0" algn="l">
              <a:lnSpc>
                <a:spcPct val="100000"/>
              </a:lnSpc>
              <a:spcBef>
                <a:spcPts val="0"/>
              </a:spcBef>
              <a:spcAft>
                <a:spcPts val="0"/>
              </a:spcAft>
              <a:buClr>
                <a:srgbClr val="000000"/>
              </a:buClr>
              <a:buFont typeface="Arial"/>
              <a:buNone/>
              <a:defRPr/>
            </a:lvl2pPr>
            <a:lvl3pPr indent="-240813" lvl="2" marL="1142513" marR="0" rtl="0" algn="l">
              <a:lnSpc>
                <a:spcPct val="100000"/>
              </a:lnSpc>
              <a:spcBef>
                <a:spcPts val="0"/>
              </a:spcBef>
              <a:spcAft>
                <a:spcPts val="0"/>
              </a:spcAft>
              <a:buClr>
                <a:srgbClr val="000000"/>
              </a:buClr>
              <a:buFont typeface="Arial"/>
              <a:buNone/>
              <a:defRPr/>
            </a:lvl3pPr>
            <a:lvl4pPr indent="-240620" lvl="3" marL="1599520" marR="0" rtl="0" algn="l">
              <a:lnSpc>
                <a:spcPct val="100000"/>
              </a:lnSpc>
              <a:spcBef>
                <a:spcPts val="0"/>
              </a:spcBef>
              <a:spcAft>
                <a:spcPts val="0"/>
              </a:spcAft>
              <a:buClr>
                <a:srgbClr val="000000"/>
              </a:buClr>
              <a:buFont typeface="Arial"/>
              <a:buNone/>
              <a:defRPr/>
            </a:lvl4pPr>
            <a:lvl5pPr indent="-240427" lvl="4" marL="2056527" marR="0" rtl="0" algn="l">
              <a:lnSpc>
                <a:spcPct val="100000"/>
              </a:lnSpc>
              <a:spcBef>
                <a:spcPts val="0"/>
              </a:spcBef>
              <a:spcAft>
                <a:spcPts val="0"/>
              </a:spcAft>
              <a:buClr>
                <a:srgbClr val="000000"/>
              </a:buClr>
              <a:buFont typeface="Arial"/>
              <a:buNone/>
              <a:defRPr/>
            </a:lvl5pPr>
            <a:lvl6pPr indent="0" lvl="5" marL="0" marR="0" rtl="0" algn="l">
              <a:lnSpc>
                <a:spcPct val="100000"/>
              </a:lnSpc>
              <a:spcBef>
                <a:spcPts val="0"/>
              </a:spcBef>
              <a:spcAft>
                <a:spcPts val="0"/>
              </a:spcAft>
              <a:buClr>
                <a:srgbClr val="000000"/>
              </a:buClr>
              <a:buFont typeface="Arial"/>
              <a:buNone/>
              <a:defRPr/>
            </a:lvl6pPr>
            <a:lvl7pPr indent="0" lvl="6" marL="0" marR="0" rtl="0" algn="l">
              <a:lnSpc>
                <a:spcPct val="100000"/>
              </a:lnSpc>
              <a:spcBef>
                <a:spcPts val="0"/>
              </a:spcBef>
              <a:spcAft>
                <a:spcPts val="0"/>
              </a:spcAft>
              <a:buClr>
                <a:srgbClr val="000000"/>
              </a:buClr>
              <a:buFont typeface="Arial"/>
              <a:buNone/>
              <a:defRPr/>
            </a:lvl7pPr>
            <a:lvl8pPr indent="0" lvl="7" marL="0" marR="0" rtl="0" algn="l">
              <a:lnSpc>
                <a:spcPct val="100000"/>
              </a:lnSpc>
              <a:spcBef>
                <a:spcPts val="0"/>
              </a:spcBef>
              <a:spcAft>
                <a:spcPts val="0"/>
              </a:spcAft>
              <a:buClr>
                <a:srgbClr val="000000"/>
              </a:buClr>
              <a:buFont typeface="Arial"/>
              <a:buNone/>
              <a:defRPr/>
            </a:lvl8pPr>
            <a:lvl9pPr indent="0" lvl="8" marL="0" marR="0" rtl="0" algn="l">
              <a:lnSpc>
                <a:spcPct val="100000"/>
              </a:lnSpc>
              <a:spcBef>
                <a:spcPts val="0"/>
              </a:spcBef>
              <a:spcAft>
                <a:spcPts val="0"/>
              </a:spcAft>
              <a:buClr>
                <a:srgbClr val="000000"/>
              </a:buClr>
              <a:buFont typeface="Arial"/>
              <a:buNone/>
              <a:defRPr/>
            </a:lvl9pPr>
          </a:lstStyle>
          <a:p/>
        </p:txBody>
      </p:sp>
    </p:spTree>
  </p:cSld>
  <p:clrMap accent1="accent1" accent2="accent2" accent3="accent3" accent4="accent4" accent5="accent5" accent6="accent6" bg1="lt1" bg2="dk2" tx1="dk1" tx2="lt2" folHlink="folHlink" hlink="hlink"/>
  <p:sldLayoutIdLst>
    <p:sldLayoutId id="2147483710" r:id="rId2"/>
    <p:sldLayoutId id="2147483711"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ACACAC"/>
        </a:solidFill>
      </p:bgPr>
    </p:bg>
    <p:spTree>
      <p:nvGrpSpPr>
        <p:cNvPr id="282" name="Shape 282"/>
        <p:cNvGrpSpPr/>
        <p:nvPr/>
      </p:nvGrpSpPr>
      <p:grpSpPr>
        <a:xfrm>
          <a:off x="0" y="0"/>
          <a:ext cx="0" cy="0"/>
          <a:chOff x="0" y="0"/>
          <a:chExt cx="0" cy="0"/>
        </a:xfrm>
      </p:grpSpPr>
      <p:pic>
        <p:nvPicPr>
          <p:cNvPr id="283" name="Shape 283"/>
          <p:cNvPicPr preferRelativeResize="0"/>
          <p:nvPr/>
        </p:nvPicPr>
        <p:blipFill rotWithShape="1">
          <a:blip r:embed="rId1">
            <a:alphaModFix/>
          </a:blip>
          <a:srcRect b="0" l="0" r="0" t="0"/>
          <a:stretch/>
        </p:blipFill>
        <p:spPr>
          <a:xfrm>
            <a:off x="-53315" y="-30692"/>
            <a:ext cx="9250500" cy="5205000"/>
          </a:xfrm>
          <a:prstGeom prst="rect">
            <a:avLst/>
          </a:prstGeom>
          <a:noFill/>
          <a:ln>
            <a:noFill/>
          </a:ln>
        </p:spPr>
      </p:pic>
      <p:sp>
        <p:nvSpPr>
          <p:cNvPr id="284" name="Shape 284"/>
          <p:cNvSpPr txBox="1"/>
          <p:nvPr>
            <p:ph type="title"/>
          </p:nvPr>
        </p:nvSpPr>
        <p:spPr>
          <a:xfrm>
            <a:off x="605203" y="2941524"/>
            <a:ext cx="7447800" cy="864300"/>
          </a:xfrm>
          <a:prstGeom prst="rect">
            <a:avLst/>
          </a:prstGeom>
          <a:noFill/>
          <a:ln>
            <a:noFill/>
          </a:ln>
        </p:spPr>
        <p:txBody>
          <a:bodyPr anchorCtr="0" anchor="b" bIns="34275" lIns="34275" rIns="34275" tIns="34275"/>
          <a:lstStyle>
            <a:lvl1pPr indent="0" lvl="0" marL="0" marR="0" rtl="0" algn="l">
              <a:lnSpc>
                <a:spcPct val="100000"/>
              </a:lnSpc>
              <a:spcBef>
                <a:spcPts val="0"/>
              </a:spcBef>
              <a:spcAft>
                <a:spcPts val="0"/>
              </a:spcAft>
              <a:buClr>
                <a:srgbClr val="FFFFFF"/>
              </a:buClr>
              <a:buSzPct val="25000"/>
              <a:buFont typeface="Roboto Condensed"/>
              <a:buNone/>
              <a:defRPr b="0" i="0" sz="4500" u="none" cap="none" strike="noStrike">
                <a:solidFill>
                  <a:srgbClr val="FFFFFF"/>
                </a:solidFill>
                <a:latin typeface="Roboto Condensed"/>
                <a:ea typeface="Roboto Condensed"/>
                <a:cs typeface="Roboto Condensed"/>
                <a:sym typeface="Roboto Condensed"/>
              </a:defRPr>
            </a:lvl1pPr>
            <a:lvl2pPr indent="88900" lvl="1" marL="0" marR="0" rtl="0" algn="l">
              <a:lnSpc>
                <a:spcPct val="100000"/>
              </a:lnSpc>
              <a:spcBef>
                <a:spcPts val="0"/>
              </a:spcBef>
              <a:spcAft>
                <a:spcPts val="0"/>
              </a:spcAft>
              <a:buClr>
                <a:srgbClr val="FFFFFF"/>
              </a:buClr>
              <a:buSzPct val="25000"/>
              <a:buFont typeface="Roboto Condensed"/>
              <a:buNone/>
              <a:defRPr b="0" i="0" sz="4500" u="none" cap="none" strike="noStrike">
                <a:solidFill>
                  <a:srgbClr val="FFFFFF"/>
                </a:solidFill>
                <a:latin typeface="Roboto Condensed"/>
                <a:ea typeface="Roboto Condensed"/>
                <a:cs typeface="Roboto Condensed"/>
                <a:sym typeface="Roboto Condensed"/>
              </a:defRPr>
            </a:lvl2pPr>
            <a:lvl3pPr indent="177800" lvl="2" marL="0" marR="0" rtl="0" algn="l">
              <a:lnSpc>
                <a:spcPct val="100000"/>
              </a:lnSpc>
              <a:spcBef>
                <a:spcPts val="0"/>
              </a:spcBef>
              <a:spcAft>
                <a:spcPts val="0"/>
              </a:spcAft>
              <a:buClr>
                <a:srgbClr val="FFFFFF"/>
              </a:buClr>
              <a:buSzPct val="25000"/>
              <a:buFont typeface="Roboto Condensed"/>
              <a:buNone/>
              <a:defRPr b="0" i="0" sz="4500" u="none" cap="none" strike="noStrike">
                <a:solidFill>
                  <a:srgbClr val="FFFFFF"/>
                </a:solidFill>
                <a:latin typeface="Roboto Condensed"/>
                <a:ea typeface="Roboto Condensed"/>
                <a:cs typeface="Roboto Condensed"/>
                <a:sym typeface="Roboto Condensed"/>
              </a:defRPr>
            </a:lvl3pPr>
            <a:lvl4pPr indent="254000" lvl="3" marL="0" marR="0" rtl="0" algn="l">
              <a:lnSpc>
                <a:spcPct val="100000"/>
              </a:lnSpc>
              <a:spcBef>
                <a:spcPts val="0"/>
              </a:spcBef>
              <a:spcAft>
                <a:spcPts val="0"/>
              </a:spcAft>
              <a:buClr>
                <a:srgbClr val="FFFFFF"/>
              </a:buClr>
              <a:buSzPct val="25000"/>
              <a:buFont typeface="Roboto Condensed"/>
              <a:buNone/>
              <a:defRPr b="0" i="0" sz="4500" u="none" cap="none" strike="noStrike">
                <a:solidFill>
                  <a:srgbClr val="FFFFFF"/>
                </a:solidFill>
                <a:latin typeface="Roboto Condensed"/>
                <a:ea typeface="Roboto Condensed"/>
                <a:cs typeface="Roboto Condensed"/>
                <a:sym typeface="Roboto Condensed"/>
              </a:defRPr>
            </a:lvl4pPr>
            <a:lvl5pPr indent="342900" lvl="4" marL="0" marR="0" rtl="0" algn="l">
              <a:lnSpc>
                <a:spcPct val="100000"/>
              </a:lnSpc>
              <a:spcBef>
                <a:spcPts val="0"/>
              </a:spcBef>
              <a:spcAft>
                <a:spcPts val="0"/>
              </a:spcAft>
              <a:buClr>
                <a:srgbClr val="FFFFFF"/>
              </a:buClr>
              <a:buSzPct val="25000"/>
              <a:buFont typeface="Roboto Condensed"/>
              <a:buNone/>
              <a:defRPr b="0" i="0" sz="4500" u="none" cap="none" strike="noStrike">
                <a:solidFill>
                  <a:srgbClr val="FFFFFF"/>
                </a:solidFill>
                <a:latin typeface="Roboto Condensed"/>
                <a:ea typeface="Roboto Condensed"/>
                <a:cs typeface="Roboto Condensed"/>
                <a:sym typeface="Roboto Condensed"/>
              </a:defRPr>
            </a:lvl5pPr>
            <a:lvl6pPr indent="431800" lvl="5" marL="0" marR="0" rtl="0" algn="l">
              <a:lnSpc>
                <a:spcPct val="100000"/>
              </a:lnSpc>
              <a:spcBef>
                <a:spcPts val="0"/>
              </a:spcBef>
              <a:spcAft>
                <a:spcPts val="0"/>
              </a:spcAft>
              <a:buClr>
                <a:srgbClr val="FFFFFF"/>
              </a:buClr>
              <a:buSzPct val="25000"/>
              <a:buFont typeface="Roboto Condensed"/>
              <a:buNone/>
              <a:defRPr b="0" i="0" sz="4500" u="none" cap="none" strike="noStrike">
                <a:solidFill>
                  <a:srgbClr val="FFFFFF"/>
                </a:solidFill>
                <a:latin typeface="Roboto Condensed"/>
                <a:ea typeface="Roboto Condensed"/>
                <a:cs typeface="Roboto Condensed"/>
                <a:sym typeface="Roboto Condensed"/>
              </a:defRPr>
            </a:lvl6pPr>
            <a:lvl7pPr indent="520700" lvl="6" marL="0" marR="0" rtl="0" algn="l">
              <a:lnSpc>
                <a:spcPct val="100000"/>
              </a:lnSpc>
              <a:spcBef>
                <a:spcPts val="0"/>
              </a:spcBef>
              <a:spcAft>
                <a:spcPts val="0"/>
              </a:spcAft>
              <a:buClr>
                <a:srgbClr val="FFFFFF"/>
              </a:buClr>
              <a:buSzPct val="25000"/>
              <a:buFont typeface="Roboto Condensed"/>
              <a:buNone/>
              <a:defRPr b="0" i="0" sz="4500" u="none" cap="none" strike="noStrike">
                <a:solidFill>
                  <a:srgbClr val="FFFFFF"/>
                </a:solidFill>
                <a:latin typeface="Roboto Condensed"/>
                <a:ea typeface="Roboto Condensed"/>
                <a:cs typeface="Roboto Condensed"/>
                <a:sym typeface="Roboto Condensed"/>
              </a:defRPr>
            </a:lvl7pPr>
            <a:lvl8pPr indent="596900" lvl="7" marL="0" marR="0" rtl="0" algn="l">
              <a:lnSpc>
                <a:spcPct val="100000"/>
              </a:lnSpc>
              <a:spcBef>
                <a:spcPts val="0"/>
              </a:spcBef>
              <a:spcAft>
                <a:spcPts val="0"/>
              </a:spcAft>
              <a:buClr>
                <a:srgbClr val="FFFFFF"/>
              </a:buClr>
              <a:buSzPct val="25000"/>
              <a:buFont typeface="Roboto Condensed"/>
              <a:buNone/>
              <a:defRPr b="0" i="0" sz="4500" u="none" cap="none" strike="noStrike">
                <a:solidFill>
                  <a:srgbClr val="FFFFFF"/>
                </a:solidFill>
                <a:latin typeface="Roboto Condensed"/>
                <a:ea typeface="Roboto Condensed"/>
                <a:cs typeface="Roboto Condensed"/>
                <a:sym typeface="Roboto Condensed"/>
              </a:defRPr>
            </a:lvl8pPr>
            <a:lvl9pPr indent="685800" lvl="8" marL="0" marR="0" rtl="0" algn="l">
              <a:lnSpc>
                <a:spcPct val="100000"/>
              </a:lnSpc>
              <a:spcBef>
                <a:spcPts val="0"/>
              </a:spcBef>
              <a:spcAft>
                <a:spcPts val="0"/>
              </a:spcAft>
              <a:buClr>
                <a:srgbClr val="FFFFFF"/>
              </a:buClr>
              <a:buSzPct val="25000"/>
              <a:buFont typeface="Roboto Condensed"/>
              <a:buNone/>
              <a:defRPr b="0" i="0" sz="4500" u="none" cap="none" strike="noStrike">
                <a:solidFill>
                  <a:srgbClr val="FFFFFF"/>
                </a:solidFill>
                <a:latin typeface="Roboto Condensed"/>
                <a:ea typeface="Roboto Condensed"/>
                <a:cs typeface="Roboto Condensed"/>
                <a:sym typeface="Roboto Condensed"/>
              </a:defRPr>
            </a:lvl9pPr>
          </a:lstStyle>
          <a:p/>
        </p:txBody>
      </p:sp>
      <p:sp>
        <p:nvSpPr>
          <p:cNvPr id="285" name="Shape 285"/>
          <p:cNvSpPr txBox="1"/>
          <p:nvPr>
            <p:ph idx="1" type="body"/>
          </p:nvPr>
        </p:nvSpPr>
        <p:spPr>
          <a:xfrm>
            <a:off x="3835555" y="320186"/>
            <a:ext cx="4025700" cy="1723500"/>
          </a:xfrm>
          <a:prstGeom prst="rect">
            <a:avLst/>
          </a:prstGeom>
          <a:noFill/>
          <a:ln>
            <a:noFill/>
          </a:ln>
        </p:spPr>
        <p:txBody>
          <a:bodyPr anchorCtr="0" anchor="t" bIns="34275" lIns="34275" rIns="34275" tIns="34275"/>
          <a:lstStyle>
            <a:lvl1pPr indent="0" lvl="0" marL="0" marR="0" rtl="0" algn="l">
              <a:lnSpc>
                <a:spcPct val="100000"/>
              </a:lnSpc>
              <a:spcBef>
                <a:spcPts val="0"/>
              </a:spcBef>
              <a:spcAft>
                <a:spcPts val="0"/>
              </a:spcAft>
              <a:buClr>
                <a:srgbClr val="FFFFFF"/>
              </a:buClr>
              <a:buSzPct val="29411"/>
              <a:buFont typeface="Roboto"/>
              <a:buNone/>
              <a:defRPr b="0" i="0" sz="1700" u="none" cap="none" strike="noStrike">
                <a:solidFill>
                  <a:srgbClr val="FFFFFF"/>
                </a:solidFill>
                <a:latin typeface="Roboto"/>
                <a:ea typeface="Roboto"/>
                <a:cs typeface="Roboto"/>
                <a:sym typeface="Roboto"/>
              </a:defRPr>
            </a:lvl1pPr>
            <a:lvl2pPr indent="88900" lvl="1" marL="0" marR="0" rtl="0" algn="l">
              <a:lnSpc>
                <a:spcPct val="100000"/>
              </a:lnSpc>
              <a:spcBef>
                <a:spcPts val="0"/>
              </a:spcBef>
              <a:spcAft>
                <a:spcPts val="0"/>
              </a:spcAft>
              <a:buClr>
                <a:srgbClr val="FFFFFF"/>
              </a:buClr>
              <a:buSzPct val="29411"/>
              <a:buFont typeface="Roboto"/>
              <a:buNone/>
              <a:defRPr b="0" i="0" sz="1700" u="none" cap="none" strike="noStrike">
                <a:solidFill>
                  <a:srgbClr val="FFFFFF"/>
                </a:solidFill>
                <a:latin typeface="Roboto"/>
                <a:ea typeface="Roboto"/>
                <a:cs typeface="Roboto"/>
                <a:sym typeface="Roboto"/>
              </a:defRPr>
            </a:lvl2pPr>
            <a:lvl3pPr indent="177800" lvl="2" marL="0" marR="0" rtl="0" algn="l">
              <a:lnSpc>
                <a:spcPct val="100000"/>
              </a:lnSpc>
              <a:spcBef>
                <a:spcPts val="0"/>
              </a:spcBef>
              <a:spcAft>
                <a:spcPts val="0"/>
              </a:spcAft>
              <a:buClr>
                <a:srgbClr val="FFFFFF"/>
              </a:buClr>
              <a:buSzPct val="29411"/>
              <a:buFont typeface="Roboto"/>
              <a:buNone/>
              <a:defRPr b="0" i="0" sz="1700" u="none" cap="none" strike="noStrike">
                <a:solidFill>
                  <a:srgbClr val="FFFFFF"/>
                </a:solidFill>
                <a:latin typeface="Roboto"/>
                <a:ea typeface="Roboto"/>
                <a:cs typeface="Roboto"/>
                <a:sym typeface="Roboto"/>
              </a:defRPr>
            </a:lvl3pPr>
            <a:lvl4pPr indent="254000" lvl="3" marL="0" marR="0" rtl="0" algn="l">
              <a:lnSpc>
                <a:spcPct val="100000"/>
              </a:lnSpc>
              <a:spcBef>
                <a:spcPts val="0"/>
              </a:spcBef>
              <a:spcAft>
                <a:spcPts val="0"/>
              </a:spcAft>
              <a:buClr>
                <a:srgbClr val="FFFFFF"/>
              </a:buClr>
              <a:buSzPct val="29411"/>
              <a:buFont typeface="Roboto"/>
              <a:buNone/>
              <a:defRPr b="0" i="0" sz="1700" u="none" cap="none" strike="noStrike">
                <a:solidFill>
                  <a:srgbClr val="FFFFFF"/>
                </a:solidFill>
                <a:latin typeface="Roboto"/>
                <a:ea typeface="Roboto"/>
                <a:cs typeface="Roboto"/>
                <a:sym typeface="Roboto"/>
              </a:defRPr>
            </a:lvl4pPr>
            <a:lvl5pPr indent="342900" lvl="4" marL="0" marR="0" rtl="0" algn="l">
              <a:lnSpc>
                <a:spcPct val="100000"/>
              </a:lnSpc>
              <a:spcBef>
                <a:spcPts val="0"/>
              </a:spcBef>
              <a:spcAft>
                <a:spcPts val="0"/>
              </a:spcAft>
              <a:buClr>
                <a:srgbClr val="FFFFFF"/>
              </a:buClr>
              <a:buSzPct val="29411"/>
              <a:buFont typeface="Roboto"/>
              <a:buNone/>
              <a:defRPr b="0" i="0" sz="1700" u="none" cap="none" strike="noStrike">
                <a:solidFill>
                  <a:srgbClr val="FFFFFF"/>
                </a:solidFill>
                <a:latin typeface="Roboto"/>
                <a:ea typeface="Roboto"/>
                <a:cs typeface="Roboto"/>
                <a:sym typeface="Roboto"/>
              </a:defRPr>
            </a:lvl5pPr>
            <a:lvl6pPr indent="431800" lvl="5" marL="0" marR="0" rtl="0" algn="l">
              <a:lnSpc>
                <a:spcPct val="100000"/>
              </a:lnSpc>
              <a:spcBef>
                <a:spcPts val="0"/>
              </a:spcBef>
              <a:spcAft>
                <a:spcPts val="0"/>
              </a:spcAft>
              <a:buClr>
                <a:srgbClr val="FFFFFF"/>
              </a:buClr>
              <a:buSzPct val="29411"/>
              <a:buFont typeface="Roboto"/>
              <a:buNone/>
              <a:defRPr b="0" i="0" sz="1700" u="none" cap="none" strike="noStrike">
                <a:solidFill>
                  <a:srgbClr val="FFFFFF"/>
                </a:solidFill>
                <a:latin typeface="Roboto"/>
                <a:ea typeface="Roboto"/>
                <a:cs typeface="Roboto"/>
                <a:sym typeface="Roboto"/>
              </a:defRPr>
            </a:lvl6pPr>
            <a:lvl7pPr indent="520700" lvl="6" marL="0" marR="0" rtl="0" algn="l">
              <a:lnSpc>
                <a:spcPct val="100000"/>
              </a:lnSpc>
              <a:spcBef>
                <a:spcPts val="0"/>
              </a:spcBef>
              <a:spcAft>
                <a:spcPts val="0"/>
              </a:spcAft>
              <a:buClr>
                <a:srgbClr val="FFFFFF"/>
              </a:buClr>
              <a:buSzPct val="29411"/>
              <a:buFont typeface="Roboto"/>
              <a:buNone/>
              <a:defRPr b="0" i="0" sz="1700" u="none" cap="none" strike="noStrike">
                <a:solidFill>
                  <a:srgbClr val="FFFFFF"/>
                </a:solidFill>
                <a:latin typeface="Roboto"/>
                <a:ea typeface="Roboto"/>
                <a:cs typeface="Roboto"/>
                <a:sym typeface="Roboto"/>
              </a:defRPr>
            </a:lvl7pPr>
            <a:lvl8pPr indent="596900" lvl="7" marL="0" marR="0" rtl="0" algn="l">
              <a:lnSpc>
                <a:spcPct val="100000"/>
              </a:lnSpc>
              <a:spcBef>
                <a:spcPts val="0"/>
              </a:spcBef>
              <a:spcAft>
                <a:spcPts val="0"/>
              </a:spcAft>
              <a:buClr>
                <a:srgbClr val="FFFFFF"/>
              </a:buClr>
              <a:buSzPct val="29411"/>
              <a:buFont typeface="Roboto"/>
              <a:buNone/>
              <a:defRPr b="0" i="0" sz="1700" u="none" cap="none" strike="noStrike">
                <a:solidFill>
                  <a:srgbClr val="FFFFFF"/>
                </a:solidFill>
                <a:latin typeface="Roboto"/>
                <a:ea typeface="Roboto"/>
                <a:cs typeface="Roboto"/>
                <a:sym typeface="Roboto"/>
              </a:defRPr>
            </a:lvl8pPr>
            <a:lvl9pPr indent="685800" lvl="8" marL="0" marR="0" rtl="0" algn="l">
              <a:lnSpc>
                <a:spcPct val="100000"/>
              </a:lnSpc>
              <a:spcBef>
                <a:spcPts val="0"/>
              </a:spcBef>
              <a:spcAft>
                <a:spcPts val="0"/>
              </a:spcAft>
              <a:buClr>
                <a:srgbClr val="FFFFFF"/>
              </a:buClr>
              <a:buSzPct val="29411"/>
              <a:buFont typeface="Roboto"/>
              <a:buNone/>
              <a:defRPr b="0" i="0" sz="1700" u="none" cap="none" strike="noStrike">
                <a:solidFill>
                  <a:srgbClr val="FFFFFF"/>
                </a:solidFill>
                <a:latin typeface="Roboto"/>
                <a:ea typeface="Roboto"/>
                <a:cs typeface="Roboto"/>
                <a:sym typeface="Roboto"/>
              </a:defRPr>
            </a:lvl9pPr>
          </a:lstStyle>
          <a:p/>
        </p:txBody>
      </p:sp>
      <p:sp>
        <p:nvSpPr>
          <p:cNvPr id="286" name="Shape 286"/>
          <p:cNvSpPr txBox="1"/>
          <p:nvPr>
            <p:ph idx="12" type="sldNum"/>
          </p:nvPr>
        </p:nvSpPr>
        <p:spPr>
          <a:xfrm>
            <a:off x="4489582" y="3835644"/>
            <a:ext cx="161100" cy="167400"/>
          </a:xfrm>
          <a:prstGeom prst="rect">
            <a:avLst/>
          </a:prstGeom>
          <a:noFill/>
          <a:ln>
            <a:noFill/>
          </a:ln>
        </p:spPr>
        <p:txBody>
          <a:bodyPr anchorCtr="0" anchor="t" bIns="14650" lIns="14650" rIns="14650" tIns="14650">
            <a:noAutofit/>
          </a:bodyPr>
          <a:lstStyle/>
          <a:p>
            <a:pPr indent="0" lvl="0" marL="0" marR="0" rtl="0" algn="ctr">
              <a:lnSpc>
                <a:spcPct val="100000"/>
              </a:lnSpc>
              <a:spcBef>
                <a:spcPts val="0"/>
              </a:spcBef>
              <a:spcAft>
                <a:spcPts val="0"/>
              </a:spcAft>
              <a:buClr>
                <a:srgbClr val="FFFFFF"/>
              </a:buClr>
              <a:buSzPct val="25000"/>
              <a:buFont typeface="Helvetica Neue"/>
              <a:buNone/>
            </a:pPr>
            <a:fld id="{00000000-1234-1234-1234-123412341234}" type="slidenum">
              <a:rPr b="0" i="0" lang="en" sz="900" u="none" cap="none" strike="noStrike">
                <a:solidFill>
                  <a:srgbClr val="FFFFFF"/>
                </a:solidFill>
                <a:latin typeface="Helvetica Neue"/>
                <a:ea typeface="Helvetica Neue"/>
                <a:cs typeface="Helvetica Neue"/>
                <a:sym typeface="Helvetica Neue"/>
              </a:rPr>
              <a:t>‹#›</a:t>
            </a:fld>
          </a:p>
        </p:txBody>
      </p:sp>
    </p:spTree>
  </p:cSld>
  <p:clrMap accent1="accent1" accent2="accent2" accent3="accent3" accent4="accent4" accent5="accent5" accent6="accent6" bg1="lt1" bg2="dk2" tx1="dk1" tx2="lt2" folHlink="folHlink" hlink="hlink"/>
  <p:sldLayoutIdLst>
    <p:sldLayoutId id="2147483712" r:id="rId2"/>
    <p:sldLayoutId id="2147483713"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35.jpg"/><Relationship Id="rId4" Type="http://schemas.openxmlformats.org/officeDocument/2006/relationships/image" Target="../media/image29.jpg"/><Relationship Id="rId5" Type="http://schemas.openxmlformats.org/officeDocument/2006/relationships/image" Target="../media/image3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2.xml"/><Relationship Id="rId3" Type="http://schemas.openxmlformats.org/officeDocument/2006/relationships/image" Target="../media/image68.png"/><Relationship Id="rId4" Type="http://schemas.openxmlformats.org/officeDocument/2006/relationships/image" Target="../media/image39.png"/><Relationship Id="rId5"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3.xml"/><Relationship Id="rId3" Type="http://schemas.openxmlformats.org/officeDocument/2006/relationships/image" Target="../media/image69.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4.xml"/><Relationship Id="rId3" Type="http://schemas.openxmlformats.org/officeDocument/2006/relationships/image" Target="../media/image6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 Id="rId3" Type="http://schemas.openxmlformats.org/officeDocument/2006/relationships/image" Target="../media/image6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xml"/><Relationship Id="rId3" Type="http://schemas.openxmlformats.org/officeDocument/2006/relationships/image" Target="../media/image5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7.xml"/><Relationship Id="rId3" Type="http://schemas.openxmlformats.org/officeDocument/2006/relationships/image" Target="../media/image35.jpg"/><Relationship Id="rId4" Type="http://schemas.openxmlformats.org/officeDocument/2006/relationships/image" Target="../media/image29.jpg"/><Relationship Id="rId5" Type="http://schemas.openxmlformats.org/officeDocument/2006/relationships/image" Target="../media/image3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8.xml"/><Relationship Id="rId3" Type="http://schemas.openxmlformats.org/officeDocument/2006/relationships/image" Target="../media/image65.jpg"/><Relationship Id="rId4" Type="http://schemas.openxmlformats.org/officeDocument/2006/relationships/image" Target="../media/image40.png"/><Relationship Id="rId5"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9.xml"/><Relationship Id="rId3"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xml"/><Relationship Id="rId3" Type="http://schemas.openxmlformats.org/officeDocument/2006/relationships/image" Target="../media/image2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0.xml"/><Relationship Id="rId3" Type="http://schemas.openxmlformats.org/officeDocument/2006/relationships/image" Target="../media/image4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1.xml"/><Relationship Id="rId3" Type="http://schemas.openxmlformats.org/officeDocument/2006/relationships/image" Target="../media/image4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2.xml"/><Relationship Id="rId3"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3.xml"/><Relationship Id="rId3" Type="http://schemas.openxmlformats.org/officeDocument/2006/relationships/image" Target="../media/image6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4.xml"/><Relationship Id="rId3" Type="http://schemas.openxmlformats.org/officeDocument/2006/relationships/image" Target="../media/image47.png"/><Relationship Id="rId4" Type="http://schemas.openxmlformats.org/officeDocument/2006/relationships/image" Target="../media/image48.jpg"/><Relationship Id="rId5" Type="http://schemas.openxmlformats.org/officeDocument/2006/relationships/image" Target="../media/image52.png"/><Relationship Id="rId6" Type="http://schemas.openxmlformats.org/officeDocument/2006/relationships/image" Target="../media/image5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5.xml"/><Relationship Id="rId3" Type="http://schemas.openxmlformats.org/officeDocument/2006/relationships/image" Target="../media/image5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6.xml"/><Relationship Id="rId3" Type="http://schemas.openxmlformats.org/officeDocument/2006/relationships/image" Target="../media/image66.jp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7.xml"/><Relationship Id="rId3" Type="http://schemas.openxmlformats.org/officeDocument/2006/relationships/image" Target="../media/image54.png"/><Relationship Id="rId4" Type="http://schemas.openxmlformats.org/officeDocument/2006/relationships/image" Target="../media/image56.png"/><Relationship Id="rId5" Type="http://schemas.openxmlformats.org/officeDocument/2006/relationships/image" Target="../media/image55.png"/><Relationship Id="rId6" Type="http://schemas.openxmlformats.org/officeDocument/2006/relationships/image" Target="../media/image57.png"/><Relationship Id="rId7" Type="http://schemas.openxmlformats.org/officeDocument/2006/relationships/image" Target="../media/image59.png"/><Relationship Id="rId8"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8.xml"/><Relationship Id="rId3" Type="http://schemas.openxmlformats.org/officeDocument/2006/relationships/image" Target="../media/image62.png"/><Relationship Id="rId4" Type="http://schemas.openxmlformats.org/officeDocument/2006/relationships/hyperlink" Target="http://youtube.com/v/mlYJdZeA9w4" TargetMode="External"/><Relationship Id="rId5" Type="http://schemas.openxmlformats.org/officeDocument/2006/relationships/image" Target="../media/image6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9.xml"/><Relationship Id="rId3" Type="http://schemas.openxmlformats.org/officeDocument/2006/relationships/image" Target="../media/image6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 Id="rId3" Type="http://schemas.openxmlformats.org/officeDocument/2006/relationships/image" Target="../media/image23.jpg"/><Relationship Id="rId4" Type="http://schemas.openxmlformats.org/officeDocument/2006/relationships/image" Target="../media/image18.png"/><Relationship Id="rId5"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 Id="rId3" Type="http://schemas.openxmlformats.org/officeDocument/2006/relationships/image" Target="../media/image3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3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 Id="rId3" Type="http://schemas.openxmlformats.org/officeDocument/2006/relationships/image" Target="../media/image35.jpg"/><Relationship Id="rId4" Type="http://schemas.openxmlformats.org/officeDocument/2006/relationships/image" Target="../media/image29.jpg"/><Relationship Id="rId5" Type="http://schemas.openxmlformats.org/officeDocument/2006/relationships/image" Target="../media/image3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 Id="rId3" Type="http://schemas.openxmlformats.org/officeDocument/2006/relationships/image" Target="../media/image35.jpg"/><Relationship Id="rId4" Type="http://schemas.openxmlformats.org/officeDocument/2006/relationships/image" Target="../media/image29.jpg"/><Relationship Id="rId5" Type="http://schemas.openxmlformats.org/officeDocument/2006/relationships/image" Target="../media/image3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xml"/><Relationship Id="rId3" Type="http://schemas.openxmlformats.org/officeDocument/2006/relationships/image" Target="../media/image38.jpg"/><Relationship Id="rId4" Type="http://schemas.openxmlformats.org/officeDocument/2006/relationships/image" Target="../media/image42.jpg"/><Relationship Id="rId5" Type="http://schemas.openxmlformats.org/officeDocument/2006/relationships/image" Target="../media/image49.jpg"/><Relationship Id="rId6"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314" name="Shape 314"/>
        <p:cNvGrpSpPr/>
        <p:nvPr/>
      </p:nvGrpSpPr>
      <p:grpSpPr>
        <a:xfrm>
          <a:off x="0" y="0"/>
          <a:ext cx="0" cy="0"/>
          <a:chOff x="0" y="0"/>
          <a:chExt cx="0" cy="0"/>
        </a:xfrm>
      </p:grpSpPr>
      <p:pic>
        <p:nvPicPr>
          <p:cNvPr id="315" name="Shape 315"/>
          <p:cNvPicPr preferRelativeResize="0"/>
          <p:nvPr/>
        </p:nvPicPr>
        <p:blipFill>
          <a:blip r:embed="rId3">
            <a:alphaModFix/>
          </a:blip>
          <a:stretch>
            <a:fillRect/>
          </a:stretch>
        </p:blipFill>
        <p:spPr>
          <a:xfrm>
            <a:off x="0" y="0"/>
            <a:ext cx="9144001" cy="48734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0" name="Shape 440"/>
        <p:cNvGrpSpPr/>
        <p:nvPr/>
      </p:nvGrpSpPr>
      <p:grpSpPr>
        <a:xfrm>
          <a:off x="0" y="0"/>
          <a:ext cx="0" cy="0"/>
          <a:chOff x="0" y="0"/>
          <a:chExt cx="0" cy="0"/>
        </a:xfrm>
      </p:grpSpPr>
      <p:sp>
        <p:nvSpPr>
          <p:cNvPr id="441" name="Shape 441"/>
          <p:cNvSpPr/>
          <p:nvPr/>
        </p:nvSpPr>
        <p:spPr>
          <a:xfrm>
            <a:off x="1375" y="3813700"/>
            <a:ext cx="9144000" cy="879000"/>
          </a:xfrm>
          <a:prstGeom prst="rect">
            <a:avLst/>
          </a:prstGeom>
          <a:solidFill>
            <a:srgbClr val="4285F5"/>
          </a:solidFill>
          <a:ln>
            <a:noFill/>
          </a:ln>
        </p:spPr>
        <p:txBody>
          <a:bodyPr anchorCtr="0" anchor="ctr" bIns="91425" lIns="91425" rIns="91425" tIns="91425">
            <a:noAutofit/>
          </a:bodyPr>
          <a:lstStyle/>
          <a:p>
            <a:pPr lvl="0">
              <a:spcBef>
                <a:spcPts val="0"/>
              </a:spcBef>
              <a:buNone/>
            </a:pPr>
            <a:r>
              <a:t/>
            </a:r>
            <a:endParaRPr/>
          </a:p>
        </p:txBody>
      </p:sp>
      <p:sp>
        <p:nvSpPr>
          <p:cNvPr id="442" name="Shape 442"/>
          <p:cNvSpPr/>
          <p:nvPr/>
        </p:nvSpPr>
        <p:spPr>
          <a:xfrm>
            <a:off x="1375" y="3960925"/>
            <a:ext cx="9144000" cy="748800"/>
          </a:xfrm>
          <a:prstGeom prst="rect">
            <a:avLst/>
          </a:prstGeom>
          <a:noFill/>
          <a:ln>
            <a:noFill/>
          </a:ln>
        </p:spPr>
        <p:txBody>
          <a:bodyPr anchorCtr="0" anchor="ctr" bIns="91425" lIns="91425" rIns="91425" tIns="91425">
            <a:noAutofit/>
          </a:bodyPr>
          <a:lstStyle/>
          <a:p>
            <a:pPr lvl="0">
              <a:spcBef>
                <a:spcPts val="0"/>
              </a:spcBef>
              <a:buNone/>
            </a:pPr>
            <a:r>
              <a:t/>
            </a:r>
            <a:endParaRPr/>
          </a:p>
        </p:txBody>
      </p:sp>
      <p:grpSp>
        <p:nvGrpSpPr>
          <p:cNvPr id="443" name="Shape 443"/>
          <p:cNvGrpSpPr/>
          <p:nvPr/>
        </p:nvGrpSpPr>
        <p:grpSpPr>
          <a:xfrm>
            <a:off x="-25" y="5090700"/>
            <a:ext cx="9144000" cy="52800"/>
            <a:chOff x="-25" y="5090700"/>
            <a:chExt cx="9144000" cy="52800"/>
          </a:xfrm>
        </p:grpSpPr>
        <p:sp>
          <p:nvSpPr>
            <p:cNvPr id="444" name="Shape 444"/>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445" name="Shape 445"/>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446" name="Shape 446"/>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447" name="Shape 447"/>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sp>
        <p:nvSpPr>
          <p:cNvPr id="448" name="Shape 448"/>
          <p:cNvSpPr txBox="1"/>
          <p:nvPr/>
        </p:nvSpPr>
        <p:spPr>
          <a:xfrm>
            <a:off x="1427975" y="3885299"/>
            <a:ext cx="6288000" cy="824400"/>
          </a:xfrm>
          <a:prstGeom prst="rect">
            <a:avLst/>
          </a:prstGeom>
          <a:noFill/>
          <a:ln>
            <a:noFill/>
          </a:ln>
        </p:spPr>
        <p:txBody>
          <a:bodyPr anchorCtr="0" anchor="t" bIns="38075" lIns="38075" rIns="38075" tIns="38075">
            <a:noAutofit/>
          </a:bodyPr>
          <a:lstStyle/>
          <a:p>
            <a:pPr indent="0" lvl="0" marL="0" marR="0" rtl="0" algn="ctr">
              <a:lnSpc>
                <a:spcPct val="100000"/>
              </a:lnSpc>
              <a:spcBef>
                <a:spcPts val="0"/>
              </a:spcBef>
              <a:spcAft>
                <a:spcPts val="0"/>
              </a:spcAft>
              <a:buClr>
                <a:srgbClr val="000000"/>
              </a:buClr>
              <a:buSzPct val="25000"/>
              <a:buFont typeface="Arial"/>
              <a:buNone/>
            </a:pPr>
            <a:r>
              <a:rPr lang="en" sz="4000">
                <a:solidFill>
                  <a:schemeClr val="lt1"/>
                </a:solidFill>
                <a:latin typeface="Roboto"/>
                <a:ea typeface="Roboto"/>
                <a:cs typeface="Roboto"/>
                <a:sym typeface="Roboto"/>
              </a:rPr>
              <a:t>G</a:t>
            </a:r>
            <a:r>
              <a:rPr b="0" i="0" lang="en" sz="4000" u="none" cap="none" strike="noStrike">
                <a:solidFill>
                  <a:schemeClr val="lt1"/>
                </a:solidFill>
                <a:latin typeface="Roboto"/>
                <a:ea typeface="Roboto"/>
                <a:cs typeface="Roboto"/>
                <a:sym typeface="Roboto"/>
              </a:rPr>
              <a:t>eneration Z</a:t>
            </a:r>
          </a:p>
        </p:txBody>
      </p:sp>
      <p:pic>
        <p:nvPicPr>
          <p:cNvPr id="449" name="Shape 449"/>
          <p:cNvPicPr preferRelativeResize="0"/>
          <p:nvPr/>
        </p:nvPicPr>
        <p:blipFill rotWithShape="1">
          <a:blip r:embed="rId3">
            <a:alphaModFix/>
          </a:blip>
          <a:srcRect b="11667" l="9337" r="8324" t="5994"/>
          <a:stretch/>
        </p:blipFill>
        <p:spPr>
          <a:xfrm>
            <a:off x="0" y="47632"/>
            <a:ext cx="9143996" cy="3603483"/>
          </a:xfrm>
          <a:prstGeom prst="rect">
            <a:avLst/>
          </a:prstGeom>
          <a:noFill/>
          <a:ln>
            <a:noFill/>
          </a:ln>
        </p:spPr>
      </p:pic>
      <p:sp>
        <p:nvSpPr>
          <p:cNvPr id="450" name="Shape 450"/>
          <p:cNvSpPr txBox="1"/>
          <p:nvPr/>
        </p:nvSpPr>
        <p:spPr>
          <a:xfrm>
            <a:off x="704800" y="1271875"/>
            <a:ext cx="1254300" cy="587400"/>
          </a:xfrm>
          <a:prstGeom prst="rect">
            <a:avLst/>
          </a:prstGeom>
          <a:solidFill>
            <a:srgbClr val="FFFFFF"/>
          </a:solidFill>
          <a:ln>
            <a:noFill/>
          </a:ln>
        </p:spPr>
        <p:txBody>
          <a:bodyPr anchorCtr="0" anchor="t" bIns="91425" lIns="91425" rIns="91425" tIns="91425">
            <a:noAutofit/>
          </a:bodyPr>
          <a:lstStyle/>
          <a:p>
            <a:pPr lvl="0">
              <a:spcBef>
                <a:spcPts val="0"/>
              </a:spcBef>
              <a:buNone/>
            </a:pPr>
            <a:r>
              <a:rPr lang="en" sz="900">
                <a:solidFill>
                  <a:srgbClr val="666666"/>
                </a:solidFill>
                <a:latin typeface="Roboto"/>
                <a:ea typeface="Roboto"/>
                <a:cs typeface="Roboto"/>
                <a:sym typeface="Roboto"/>
              </a:rPr>
              <a:t> </a:t>
            </a:r>
          </a:p>
        </p:txBody>
      </p:sp>
      <p:sp>
        <p:nvSpPr>
          <p:cNvPr id="451" name="Shape 451"/>
          <p:cNvSpPr txBox="1"/>
          <p:nvPr/>
        </p:nvSpPr>
        <p:spPr>
          <a:xfrm>
            <a:off x="6651475" y="3047525"/>
            <a:ext cx="2007000" cy="187500"/>
          </a:xfrm>
          <a:prstGeom prst="rect">
            <a:avLst/>
          </a:prstGeom>
          <a:solidFill>
            <a:srgbClr val="FFFFFF"/>
          </a:solidFill>
          <a:ln>
            <a:noFill/>
          </a:ln>
        </p:spPr>
        <p:txBody>
          <a:bodyPr anchorCtr="0" anchor="t" bIns="91425" lIns="91425" rIns="91425" tIns="91425">
            <a:noAutofit/>
          </a:bodyPr>
          <a:lstStyle/>
          <a:p>
            <a:pPr lvl="0" rtl="0">
              <a:spcBef>
                <a:spcPts val="0"/>
              </a:spcBef>
              <a:buNone/>
            </a:pPr>
            <a:r>
              <a:rPr b="1" lang="en" sz="800">
                <a:solidFill>
                  <a:srgbClr val="666666"/>
                </a:solidFill>
                <a:latin typeface="Roboto"/>
                <a:ea typeface="Roboto"/>
                <a:cs typeface="Roboto"/>
                <a:sym typeface="Roboto"/>
              </a:rPr>
              <a:t> </a:t>
            </a:r>
          </a:p>
        </p:txBody>
      </p:sp>
      <p:sp>
        <p:nvSpPr>
          <p:cNvPr id="452" name="Shape 452"/>
          <p:cNvSpPr txBox="1"/>
          <p:nvPr/>
        </p:nvSpPr>
        <p:spPr>
          <a:xfrm>
            <a:off x="6615825" y="2934425"/>
            <a:ext cx="2007000" cy="332700"/>
          </a:xfrm>
          <a:prstGeom prst="rect">
            <a:avLst/>
          </a:prstGeom>
          <a:noFill/>
          <a:ln>
            <a:noFill/>
          </a:ln>
        </p:spPr>
        <p:txBody>
          <a:bodyPr anchorCtr="0" anchor="t" bIns="91425" lIns="91425" rIns="91425" tIns="91425">
            <a:noAutofit/>
          </a:bodyPr>
          <a:lstStyle/>
          <a:p>
            <a:pPr lvl="0" rtl="0">
              <a:spcBef>
                <a:spcPts val="0"/>
              </a:spcBef>
              <a:buNone/>
            </a:pPr>
            <a:r>
              <a:rPr lang="en" sz="1200">
                <a:solidFill>
                  <a:srgbClr val="666666"/>
                </a:solidFill>
                <a:latin typeface="Roboto"/>
                <a:ea typeface="Roboto"/>
                <a:cs typeface="Roboto"/>
                <a:sym typeface="Roboto"/>
              </a:rPr>
              <a:t>younger than Google</a:t>
            </a:r>
          </a:p>
        </p:txBody>
      </p:sp>
      <p:sp>
        <p:nvSpPr>
          <p:cNvPr id="453" name="Shape 453"/>
          <p:cNvSpPr txBox="1"/>
          <p:nvPr/>
        </p:nvSpPr>
        <p:spPr>
          <a:xfrm>
            <a:off x="353750" y="1511200"/>
            <a:ext cx="1741200" cy="332700"/>
          </a:xfrm>
          <a:prstGeom prst="rect">
            <a:avLst/>
          </a:prstGeom>
          <a:noFill/>
          <a:ln>
            <a:noFill/>
          </a:ln>
        </p:spPr>
        <p:txBody>
          <a:bodyPr anchorCtr="0" anchor="t" bIns="91425" lIns="91425" rIns="91425" tIns="91425">
            <a:noAutofit/>
          </a:bodyPr>
          <a:lstStyle/>
          <a:p>
            <a:pPr lvl="0" rtl="0" algn="ctr">
              <a:spcBef>
                <a:spcPts val="0"/>
              </a:spcBef>
              <a:buNone/>
            </a:pPr>
            <a:r>
              <a:rPr lang="en" sz="1300">
                <a:solidFill>
                  <a:srgbClr val="666666"/>
                </a:solidFill>
                <a:latin typeface="Roboto"/>
                <a:ea typeface="Roboto"/>
                <a:cs typeface="Roboto"/>
                <a:sym typeface="Roboto"/>
              </a:rPr>
              <a:t>ave. attention span </a:t>
            </a:r>
          </a:p>
        </p:txBody>
      </p:sp>
      <p:sp>
        <p:nvSpPr>
          <p:cNvPr id="454" name="Shape 454"/>
          <p:cNvSpPr txBox="1"/>
          <p:nvPr/>
        </p:nvSpPr>
        <p:spPr>
          <a:xfrm>
            <a:off x="3213075" y="414075"/>
            <a:ext cx="1859100" cy="719100"/>
          </a:xfrm>
          <a:prstGeom prst="rect">
            <a:avLst/>
          </a:prstGeom>
          <a:solidFill>
            <a:srgbClr val="FFFFFF"/>
          </a:solidFill>
          <a:ln>
            <a:noFill/>
          </a:ln>
        </p:spPr>
        <p:txBody>
          <a:bodyPr anchorCtr="0" anchor="t" bIns="91425" lIns="91425" rIns="91425" tIns="91425">
            <a:noAutofit/>
          </a:bodyPr>
          <a:lstStyle/>
          <a:p>
            <a:pPr lvl="0" rtl="0">
              <a:spcBef>
                <a:spcPts val="0"/>
              </a:spcBef>
              <a:buNone/>
            </a:pPr>
            <a:r>
              <a:rPr lang="en" sz="900">
                <a:solidFill>
                  <a:srgbClr val="666666"/>
                </a:solidFill>
                <a:latin typeface="Roboto"/>
                <a:ea typeface="Roboto"/>
                <a:cs typeface="Roboto"/>
                <a:sym typeface="Roboto"/>
              </a:rPr>
              <a:t> </a:t>
            </a:r>
          </a:p>
        </p:txBody>
      </p:sp>
      <p:sp>
        <p:nvSpPr>
          <p:cNvPr id="455" name="Shape 455"/>
          <p:cNvSpPr txBox="1"/>
          <p:nvPr/>
        </p:nvSpPr>
        <p:spPr>
          <a:xfrm>
            <a:off x="3153850" y="378675"/>
            <a:ext cx="1859100" cy="332700"/>
          </a:xfrm>
          <a:prstGeom prst="rect">
            <a:avLst/>
          </a:prstGeom>
          <a:noFill/>
          <a:ln>
            <a:noFill/>
          </a:ln>
        </p:spPr>
        <p:txBody>
          <a:bodyPr anchorCtr="0" anchor="t" bIns="91425" lIns="91425" rIns="91425" tIns="91425">
            <a:noAutofit/>
          </a:bodyPr>
          <a:lstStyle/>
          <a:p>
            <a:pPr lvl="0" rtl="0" algn="ctr">
              <a:spcBef>
                <a:spcPts val="0"/>
              </a:spcBef>
              <a:buNone/>
            </a:pPr>
            <a:r>
              <a:rPr lang="en" sz="2400">
                <a:solidFill>
                  <a:srgbClr val="4083F4"/>
                </a:solidFill>
                <a:latin typeface="Roboto"/>
                <a:ea typeface="Roboto"/>
                <a:cs typeface="Roboto"/>
                <a:sym typeface="Roboto"/>
              </a:rPr>
              <a:t>10</a:t>
            </a:r>
            <a:r>
              <a:rPr lang="en" sz="1800">
                <a:solidFill>
                  <a:srgbClr val="4083F4"/>
                </a:solidFill>
                <a:latin typeface="Roboto"/>
                <a:ea typeface="Roboto"/>
                <a:cs typeface="Roboto"/>
                <a:sym typeface="Roboto"/>
              </a:rPr>
              <a:t> hours a day</a:t>
            </a:r>
          </a:p>
          <a:p>
            <a:pPr lvl="0" rtl="0" algn="ctr">
              <a:spcBef>
                <a:spcPts val="0"/>
              </a:spcBef>
              <a:buNone/>
            </a:pPr>
            <a:r>
              <a:rPr lang="en" sz="1800">
                <a:solidFill>
                  <a:srgbClr val="666666"/>
                </a:solidFill>
                <a:latin typeface="Roboto"/>
                <a:ea typeface="Roboto"/>
                <a:cs typeface="Roboto"/>
                <a:sym typeface="Roboto"/>
              </a:rPr>
              <a:t>on the internet</a:t>
            </a:r>
          </a:p>
        </p:txBody>
      </p:sp>
      <p:sp>
        <p:nvSpPr>
          <p:cNvPr id="456" name="Shape 456"/>
          <p:cNvSpPr txBox="1"/>
          <p:nvPr/>
        </p:nvSpPr>
        <p:spPr>
          <a:xfrm>
            <a:off x="3213075" y="2042725"/>
            <a:ext cx="1776900" cy="522900"/>
          </a:xfrm>
          <a:prstGeom prst="rect">
            <a:avLst/>
          </a:prstGeom>
          <a:solidFill>
            <a:srgbClr val="FFFFFF"/>
          </a:solidFill>
          <a:ln>
            <a:noFill/>
          </a:ln>
        </p:spPr>
        <p:txBody>
          <a:bodyPr anchorCtr="0" anchor="t" bIns="91425" lIns="91425" rIns="91425" tIns="91425">
            <a:noAutofit/>
          </a:bodyPr>
          <a:lstStyle/>
          <a:p>
            <a:pPr lvl="0" rtl="0">
              <a:spcBef>
                <a:spcPts val="0"/>
              </a:spcBef>
              <a:buNone/>
            </a:pPr>
            <a:r>
              <a:rPr lang="en" sz="900">
                <a:solidFill>
                  <a:srgbClr val="666666"/>
                </a:solidFill>
                <a:latin typeface="Roboto"/>
                <a:ea typeface="Roboto"/>
                <a:cs typeface="Roboto"/>
                <a:sym typeface="Roboto"/>
              </a:rPr>
              <a:t> </a:t>
            </a:r>
          </a:p>
        </p:txBody>
      </p:sp>
      <p:sp>
        <p:nvSpPr>
          <p:cNvPr id="457" name="Shape 457"/>
          <p:cNvSpPr txBox="1"/>
          <p:nvPr/>
        </p:nvSpPr>
        <p:spPr>
          <a:xfrm>
            <a:off x="6615825" y="2223125"/>
            <a:ext cx="1687500" cy="824400"/>
          </a:xfrm>
          <a:prstGeom prst="rect">
            <a:avLst/>
          </a:prstGeom>
          <a:solidFill>
            <a:srgbClr val="FFFFFF"/>
          </a:solidFill>
          <a:ln>
            <a:noFill/>
          </a:ln>
        </p:spPr>
        <p:txBody>
          <a:bodyPr anchorCtr="0" anchor="t" bIns="91425" lIns="91425" rIns="91425" tIns="91425">
            <a:noAutofit/>
          </a:bodyPr>
          <a:lstStyle/>
          <a:p>
            <a:pPr lvl="0" rtl="0">
              <a:spcBef>
                <a:spcPts val="0"/>
              </a:spcBef>
              <a:buNone/>
            </a:pPr>
            <a:r>
              <a:rPr lang="en" sz="900">
                <a:solidFill>
                  <a:srgbClr val="666666"/>
                </a:solidFill>
                <a:latin typeface="Roboto"/>
                <a:ea typeface="Roboto"/>
                <a:cs typeface="Roboto"/>
                <a:sym typeface="Roboto"/>
              </a:rPr>
              <a:t> </a:t>
            </a:r>
          </a:p>
        </p:txBody>
      </p:sp>
      <p:sp>
        <p:nvSpPr>
          <p:cNvPr id="458" name="Shape 458"/>
          <p:cNvSpPr txBox="1"/>
          <p:nvPr/>
        </p:nvSpPr>
        <p:spPr>
          <a:xfrm>
            <a:off x="335900" y="1234000"/>
            <a:ext cx="1776900" cy="277200"/>
          </a:xfrm>
          <a:prstGeom prst="rect">
            <a:avLst/>
          </a:prstGeom>
          <a:noFill/>
          <a:ln>
            <a:noFill/>
          </a:ln>
        </p:spPr>
        <p:txBody>
          <a:bodyPr anchorCtr="0" anchor="t" bIns="91425" lIns="91425" rIns="91425" tIns="91425">
            <a:noAutofit/>
          </a:bodyPr>
          <a:lstStyle/>
          <a:p>
            <a:pPr lvl="0" rtl="0" algn="ctr">
              <a:spcBef>
                <a:spcPts val="0"/>
              </a:spcBef>
              <a:buNone/>
            </a:pPr>
            <a:r>
              <a:rPr lang="en" sz="1800">
                <a:solidFill>
                  <a:srgbClr val="4083F4"/>
                </a:solidFill>
                <a:latin typeface="Roboto"/>
                <a:ea typeface="Roboto"/>
                <a:cs typeface="Roboto"/>
                <a:sym typeface="Roboto"/>
              </a:rPr>
              <a:t>seconds</a:t>
            </a:r>
          </a:p>
        </p:txBody>
      </p:sp>
      <p:sp>
        <p:nvSpPr>
          <p:cNvPr id="459" name="Shape 459"/>
          <p:cNvSpPr/>
          <p:nvPr/>
        </p:nvSpPr>
        <p:spPr>
          <a:xfrm>
            <a:off x="663800" y="840100"/>
            <a:ext cx="1121100" cy="492300"/>
          </a:xfrm>
          <a:prstGeom prst="roundRect">
            <a:avLst>
              <a:gd fmla="val 16667" name="adj"/>
            </a:avLst>
          </a:prstGeom>
          <a:noFill/>
          <a:ln cap="flat" cmpd="sng" w="19050">
            <a:solidFill>
              <a:srgbClr val="4083F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60" name="Shape 460"/>
          <p:cNvSpPr txBox="1"/>
          <p:nvPr/>
        </p:nvSpPr>
        <p:spPr>
          <a:xfrm>
            <a:off x="3194950" y="2608000"/>
            <a:ext cx="1776900" cy="554400"/>
          </a:xfrm>
          <a:prstGeom prst="rect">
            <a:avLst/>
          </a:prstGeom>
          <a:solidFill>
            <a:srgbClr val="FFFFFF"/>
          </a:solidFill>
          <a:ln>
            <a:noFill/>
          </a:ln>
        </p:spPr>
        <p:txBody>
          <a:bodyPr anchorCtr="0" anchor="t" bIns="91425" lIns="91425" rIns="91425" tIns="91425">
            <a:noAutofit/>
          </a:bodyPr>
          <a:lstStyle/>
          <a:p>
            <a:pPr lvl="0" rtl="0">
              <a:spcBef>
                <a:spcPts val="0"/>
              </a:spcBef>
              <a:buNone/>
            </a:pPr>
            <a:r>
              <a:rPr lang="en" sz="900">
                <a:solidFill>
                  <a:srgbClr val="666666"/>
                </a:solidFill>
                <a:latin typeface="Roboto"/>
                <a:ea typeface="Roboto"/>
                <a:cs typeface="Roboto"/>
                <a:sym typeface="Roboto"/>
              </a:rPr>
              <a:t> </a:t>
            </a:r>
          </a:p>
        </p:txBody>
      </p:sp>
      <p:sp>
        <p:nvSpPr>
          <p:cNvPr id="461" name="Shape 461"/>
          <p:cNvSpPr txBox="1"/>
          <p:nvPr/>
        </p:nvSpPr>
        <p:spPr>
          <a:xfrm>
            <a:off x="3139125" y="2152525"/>
            <a:ext cx="2007000" cy="380400"/>
          </a:xfrm>
          <a:prstGeom prst="rect">
            <a:avLst/>
          </a:prstGeom>
          <a:noFill/>
          <a:ln>
            <a:noFill/>
          </a:ln>
        </p:spPr>
        <p:txBody>
          <a:bodyPr anchorCtr="0" anchor="t" bIns="91425" lIns="91425" rIns="91425" tIns="91425">
            <a:noAutofit/>
          </a:bodyPr>
          <a:lstStyle/>
          <a:p>
            <a:pPr lvl="0" rtl="0">
              <a:lnSpc>
                <a:spcPct val="115000"/>
              </a:lnSpc>
              <a:spcBef>
                <a:spcPts val="0"/>
              </a:spcBef>
              <a:buNone/>
            </a:pPr>
            <a:r>
              <a:rPr lang="en" sz="1900">
                <a:solidFill>
                  <a:srgbClr val="666666"/>
                </a:solidFill>
                <a:latin typeface="Roboto"/>
                <a:ea typeface="Roboto"/>
                <a:cs typeface="Roboto"/>
                <a:sym typeface="Roboto"/>
              </a:rPr>
              <a:t>of the time they are awake</a:t>
            </a:r>
          </a:p>
        </p:txBody>
      </p:sp>
      <p:sp>
        <p:nvSpPr>
          <p:cNvPr id="462" name="Shape 462"/>
          <p:cNvSpPr txBox="1"/>
          <p:nvPr/>
        </p:nvSpPr>
        <p:spPr>
          <a:xfrm>
            <a:off x="6577950" y="2352375"/>
            <a:ext cx="2222700" cy="492300"/>
          </a:xfrm>
          <a:prstGeom prst="rect">
            <a:avLst/>
          </a:prstGeom>
          <a:noFill/>
          <a:ln>
            <a:noFill/>
          </a:ln>
        </p:spPr>
        <p:txBody>
          <a:bodyPr anchorCtr="0" anchor="t" bIns="91425" lIns="91425" rIns="91425" tIns="91425">
            <a:noAutofit/>
          </a:bodyPr>
          <a:lstStyle/>
          <a:p>
            <a:pPr lvl="0" rtl="0">
              <a:spcBef>
                <a:spcPts val="0"/>
              </a:spcBef>
              <a:buNone/>
            </a:pPr>
            <a:r>
              <a:rPr lang="en" sz="1800">
                <a:solidFill>
                  <a:srgbClr val="4083F4"/>
                </a:solidFill>
                <a:latin typeface="Roboto"/>
                <a:ea typeface="Roboto"/>
                <a:cs typeface="Roboto"/>
                <a:sym typeface="Roboto"/>
              </a:rPr>
              <a:t>‘Digital native’  generation</a:t>
            </a:r>
          </a:p>
        </p:txBody>
      </p:sp>
      <p:sp>
        <p:nvSpPr>
          <p:cNvPr id="463" name="Shape 463"/>
          <p:cNvSpPr txBox="1"/>
          <p:nvPr/>
        </p:nvSpPr>
        <p:spPr>
          <a:xfrm>
            <a:off x="7742450" y="0"/>
            <a:ext cx="1401600" cy="271500"/>
          </a:xfrm>
          <a:prstGeom prst="rect">
            <a:avLst/>
          </a:prstGeom>
          <a:solidFill>
            <a:srgbClr val="4285F5"/>
          </a:solidFill>
          <a:ln>
            <a:noFill/>
          </a:ln>
        </p:spPr>
        <p:txBody>
          <a:bodyPr anchorCtr="0" anchor="ctr" bIns="91425" lIns="91425" rIns="91425" tIns="91425">
            <a:noAutofit/>
          </a:bodyPr>
          <a:lstStyle/>
          <a:p>
            <a:pPr lvl="0" rtl="0" algn="ctr">
              <a:spcBef>
                <a:spcPts val="0"/>
              </a:spcBef>
              <a:buNone/>
            </a:pPr>
            <a:r>
              <a:rPr lang="en" sz="1000">
                <a:solidFill>
                  <a:srgbClr val="FFFFFF"/>
                </a:solidFill>
                <a:latin typeface="Roboto"/>
                <a:ea typeface="Roboto"/>
                <a:cs typeface="Roboto"/>
                <a:sym typeface="Roboto"/>
              </a:rPr>
              <a:t>Empowering Gen Z</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67" name="Shape 467"/>
        <p:cNvGrpSpPr/>
        <p:nvPr/>
      </p:nvGrpSpPr>
      <p:grpSpPr>
        <a:xfrm>
          <a:off x="0" y="0"/>
          <a:ext cx="0" cy="0"/>
          <a:chOff x="0" y="0"/>
          <a:chExt cx="0" cy="0"/>
        </a:xfrm>
      </p:grpSpPr>
      <p:grpSp>
        <p:nvGrpSpPr>
          <p:cNvPr id="468" name="Shape 468"/>
          <p:cNvGrpSpPr/>
          <p:nvPr/>
        </p:nvGrpSpPr>
        <p:grpSpPr>
          <a:xfrm>
            <a:off x="-25" y="5090700"/>
            <a:ext cx="9144000" cy="52800"/>
            <a:chOff x="-25" y="5090700"/>
            <a:chExt cx="9144000" cy="52800"/>
          </a:xfrm>
        </p:grpSpPr>
        <p:sp>
          <p:nvSpPr>
            <p:cNvPr id="469" name="Shape 469"/>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470" name="Shape 470"/>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471" name="Shape 471"/>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472" name="Shape 472"/>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grpSp>
        <p:nvGrpSpPr>
          <p:cNvPr id="473" name="Shape 473"/>
          <p:cNvGrpSpPr/>
          <p:nvPr/>
        </p:nvGrpSpPr>
        <p:grpSpPr>
          <a:xfrm>
            <a:off x="217574" y="4741070"/>
            <a:ext cx="1826850" cy="213086"/>
            <a:chOff x="3468687" y="1319212"/>
            <a:chExt cx="6489700" cy="757237"/>
          </a:xfrm>
        </p:grpSpPr>
        <p:sp>
          <p:nvSpPr>
            <p:cNvPr id="474" name="Shape 474"/>
            <p:cNvSpPr/>
            <p:nvPr/>
          </p:nvSpPr>
          <p:spPr>
            <a:xfrm>
              <a:off x="3468687" y="1319212"/>
              <a:ext cx="568324" cy="587375"/>
            </a:xfrm>
            <a:custGeom>
              <a:pathLst>
                <a:path extrusionOk="0" h="420" w="409">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475" name="Shape 475"/>
            <p:cNvSpPr/>
            <p:nvPr/>
          </p:nvSpPr>
          <p:spPr>
            <a:xfrm>
              <a:off x="4065587" y="1528762"/>
              <a:ext cx="377825" cy="377825"/>
            </a:xfrm>
            <a:custGeom>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476" name="Shape 476"/>
            <p:cNvSpPr/>
            <p:nvPr/>
          </p:nvSpPr>
          <p:spPr>
            <a:xfrm>
              <a:off x="4476750" y="1528762"/>
              <a:ext cx="377825" cy="377825"/>
            </a:xfrm>
            <a:custGeom>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477" name="Shape 477"/>
            <p:cNvSpPr/>
            <p:nvPr/>
          </p:nvSpPr>
          <p:spPr>
            <a:xfrm>
              <a:off x="4889500" y="1528762"/>
              <a:ext cx="360362" cy="547687"/>
            </a:xfrm>
            <a:custGeom>
              <a:pathLst>
                <a:path extrusionOk="0" h="392" w="259">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478" name="Shape 478"/>
            <p:cNvSpPr/>
            <p:nvPr/>
          </p:nvSpPr>
          <p:spPr>
            <a:xfrm>
              <a:off x="5307012" y="1339850"/>
              <a:ext cx="82500" cy="555599"/>
            </a:xfrm>
            <a:prstGeom prst="rect">
              <a:avLst/>
            </a:prstGeom>
            <a:solidFill>
              <a:srgbClr val="34A853"/>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479" name="Shape 479"/>
            <p:cNvSpPr/>
            <p:nvPr/>
          </p:nvSpPr>
          <p:spPr>
            <a:xfrm>
              <a:off x="5429250" y="1528762"/>
              <a:ext cx="346075" cy="377825"/>
            </a:xfrm>
            <a:custGeom>
              <a:pathLst>
                <a:path extrusionOk="0" h="270" w="249">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480" name="Shape 480"/>
            <p:cNvSpPr/>
            <p:nvPr/>
          </p:nvSpPr>
          <p:spPr>
            <a:xfrm>
              <a:off x="5953125" y="1379537"/>
              <a:ext cx="241300" cy="515937"/>
            </a:xfrm>
            <a:custGeom>
              <a:pathLst>
                <a:path extrusionOk="0" h="369" w="174">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481" name="Shape 481"/>
            <p:cNvSpPr/>
            <p:nvPr/>
          </p:nvSpPr>
          <p:spPr>
            <a:xfrm>
              <a:off x="6191250" y="1533525"/>
              <a:ext cx="358774" cy="373063"/>
            </a:xfrm>
            <a:custGeom>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482" name="Shape 482"/>
            <p:cNvSpPr/>
            <p:nvPr/>
          </p:nvSpPr>
          <p:spPr>
            <a:xfrm>
              <a:off x="6604000" y="1535112"/>
              <a:ext cx="215899" cy="360362"/>
            </a:xfrm>
            <a:custGeom>
              <a:pathLst>
                <a:path extrusionOk="0" h="257" w="155">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483" name="Shape 483"/>
            <p:cNvSpPr/>
            <p:nvPr/>
          </p:nvSpPr>
          <p:spPr>
            <a:xfrm>
              <a:off x="7005638" y="1382712"/>
              <a:ext cx="296862" cy="512763"/>
            </a:xfrm>
            <a:custGeom>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484" name="Shape 484"/>
            <p:cNvSpPr/>
            <p:nvPr/>
          </p:nvSpPr>
          <p:spPr>
            <a:xfrm>
              <a:off x="7005638" y="1382712"/>
              <a:ext cx="296862" cy="512763"/>
            </a:xfrm>
            <a:custGeom>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485" name="Shape 485"/>
            <p:cNvSpPr/>
            <p:nvPr/>
          </p:nvSpPr>
          <p:spPr>
            <a:xfrm>
              <a:off x="7346950" y="1382712"/>
              <a:ext cx="349249" cy="523874"/>
            </a:xfrm>
            <a:custGeom>
              <a:pathLst>
                <a:path extrusionOk="0" h="375" w="252">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486" name="Shape 486"/>
            <p:cNvSpPr/>
            <p:nvPr/>
          </p:nvSpPr>
          <p:spPr>
            <a:xfrm>
              <a:off x="7766050" y="1544637"/>
              <a:ext cx="309562" cy="361949"/>
            </a:xfrm>
            <a:custGeom>
              <a:pathLst>
                <a:path extrusionOk="0" h="259" w="222">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487" name="Shape 487"/>
            <p:cNvSpPr/>
            <p:nvPr/>
          </p:nvSpPr>
          <p:spPr>
            <a:xfrm>
              <a:off x="8128000" y="1533525"/>
              <a:ext cx="334962" cy="373063"/>
            </a:xfrm>
            <a:custGeom>
              <a:pathLst>
                <a:path extrusionOk="0" h="267" w="241">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488" name="Shape 488"/>
            <p:cNvSpPr/>
            <p:nvPr/>
          </p:nvSpPr>
          <p:spPr>
            <a:xfrm>
              <a:off x="8499475" y="1533525"/>
              <a:ext cx="309563" cy="373063"/>
            </a:xfrm>
            <a:custGeom>
              <a:pathLst>
                <a:path extrusionOk="0" h="267" w="223">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489" name="Shape 489"/>
            <p:cNvSpPr/>
            <p:nvPr/>
          </p:nvSpPr>
          <p:spPr>
            <a:xfrm>
              <a:off x="8842375" y="1436687"/>
              <a:ext cx="227012" cy="463550"/>
            </a:xfrm>
            <a:custGeom>
              <a:pathLst>
                <a:path extrusionOk="0" h="332" w="163">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490" name="Shape 490"/>
            <p:cNvSpPr/>
            <p:nvPr/>
          </p:nvSpPr>
          <p:spPr>
            <a:xfrm>
              <a:off x="9102725" y="1376362"/>
              <a:ext cx="93662" cy="519113"/>
            </a:xfrm>
            <a:custGeom>
              <a:pathLst>
                <a:path extrusionOk="0" h="371" w="67">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491" name="Shape 491"/>
            <p:cNvSpPr/>
            <p:nvPr/>
          </p:nvSpPr>
          <p:spPr>
            <a:xfrm>
              <a:off x="9237663" y="1533525"/>
              <a:ext cx="358774" cy="373063"/>
            </a:xfrm>
            <a:custGeom>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492" name="Shape 492"/>
            <p:cNvSpPr/>
            <p:nvPr/>
          </p:nvSpPr>
          <p:spPr>
            <a:xfrm>
              <a:off x="9650413" y="1533525"/>
              <a:ext cx="307975" cy="361949"/>
            </a:xfrm>
            <a:custGeom>
              <a:pathLst>
                <a:path extrusionOk="0" h="259" w="222">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grpSp>
      <p:sp>
        <p:nvSpPr>
          <p:cNvPr id="493" name="Shape 493"/>
          <p:cNvSpPr/>
          <p:nvPr/>
        </p:nvSpPr>
        <p:spPr>
          <a:xfrm>
            <a:off x="6183125" y="0"/>
            <a:ext cx="2960400" cy="15672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494" name="Shape 494"/>
          <p:cNvSpPr/>
          <p:nvPr/>
        </p:nvSpPr>
        <p:spPr>
          <a:xfrm>
            <a:off x="3066750" y="0"/>
            <a:ext cx="2991600" cy="15672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495" name="Shape 495"/>
          <p:cNvSpPr/>
          <p:nvPr/>
        </p:nvSpPr>
        <p:spPr>
          <a:xfrm>
            <a:off x="450" y="0"/>
            <a:ext cx="2941200" cy="15672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496" name="Shape 496"/>
          <p:cNvSpPr txBox="1"/>
          <p:nvPr/>
        </p:nvSpPr>
        <p:spPr>
          <a:xfrm>
            <a:off x="452100" y="314212"/>
            <a:ext cx="2087400" cy="979500"/>
          </a:xfrm>
          <a:prstGeom prst="rect">
            <a:avLst/>
          </a:prstGeom>
          <a:noFill/>
          <a:ln>
            <a:noFill/>
          </a:ln>
        </p:spPr>
        <p:txBody>
          <a:bodyPr anchorCtr="0" anchor="t" bIns="38075" lIns="38075" rIns="38075" tIns="38075">
            <a:noAutofit/>
          </a:bodyPr>
          <a:lstStyle/>
          <a:p>
            <a:pPr indent="0" lvl="0" marL="0" marR="0" rtl="0" algn="ctr">
              <a:lnSpc>
                <a:spcPct val="100000"/>
              </a:lnSpc>
              <a:spcBef>
                <a:spcPts val="0"/>
              </a:spcBef>
              <a:spcAft>
                <a:spcPts val="0"/>
              </a:spcAft>
              <a:buClr>
                <a:srgbClr val="000000"/>
              </a:buClr>
              <a:buSzPct val="25000"/>
              <a:buFont typeface="Arial"/>
              <a:buNone/>
            </a:pPr>
            <a:r>
              <a:rPr lang="en" sz="2400">
                <a:solidFill>
                  <a:srgbClr val="FFFFFF"/>
                </a:solidFill>
                <a:latin typeface="Roboto"/>
                <a:ea typeface="Roboto"/>
                <a:cs typeface="Roboto"/>
                <a:sym typeface="Roboto"/>
              </a:rPr>
              <a:t>Empowering Gen Z</a:t>
            </a:r>
          </a:p>
        </p:txBody>
      </p:sp>
      <p:sp>
        <p:nvSpPr>
          <p:cNvPr id="497" name="Shape 497"/>
          <p:cNvSpPr txBox="1"/>
          <p:nvPr/>
        </p:nvSpPr>
        <p:spPr>
          <a:xfrm>
            <a:off x="3518850" y="314225"/>
            <a:ext cx="2087400" cy="979500"/>
          </a:xfrm>
          <a:prstGeom prst="rect">
            <a:avLst/>
          </a:prstGeom>
          <a:noFill/>
          <a:ln>
            <a:noFill/>
          </a:ln>
        </p:spPr>
        <p:txBody>
          <a:bodyPr anchorCtr="0" anchor="t" bIns="38075" lIns="38075" rIns="38075" tIns="38075">
            <a:noAutofit/>
          </a:bodyPr>
          <a:lstStyle/>
          <a:p>
            <a:pPr indent="0" lvl="0" marL="0" marR="0" rtl="0" algn="ctr">
              <a:lnSpc>
                <a:spcPct val="100000"/>
              </a:lnSpc>
              <a:spcBef>
                <a:spcPts val="0"/>
              </a:spcBef>
              <a:spcAft>
                <a:spcPts val="0"/>
              </a:spcAft>
              <a:buClr>
                <a:srgbClr val="000000"/>
              </a:buClr>
              <a:buSzPct val="25000"/>
              <a:buFont typeface="Arial"/>
              <a:buNone/>
            </a:pPr>
            <a:r>
              <a:rPr lang="en" sz="2400">
                <a:solidFill>
                  <a:srgbClr val="FFFFFF"/>
                </a:solidFill>
                <a:latin typeface="Roboto"/>
                <a:ea typeface="Roboto"/>
                <a:cs typeface="Roboto"/>
                <a:sym typeface="Roboto"/>
              </a:rPr>
              <a:t>Preparing for </a:t>
            </a:r>
            <a:br>
              <a:rPr lang="en" sz="2400">
                <a:solidFill>
                  <a:srgbClr val="FFFFFF"/>
                </a:solidFill>
                <a:latin typeface="Roboto"/>
                <a:ea typeface="Roboto"/>
                <a:cs typeface="Roboto"/>
                <a:sym typeface="Roboto"/>
              </a:rPr>
            </a:br>
            <a:r>
              <a:rPr lang="en" sz="2400">
                <a:solidFill>
                  <a:srgbClr val="FFFFFF"/>
                </a:solidFill>
                <a:latin typeface="Roboto"/>
                <a:ea typeface="Roboto"/>
                <a:cs typeface="Roboto"/>
                <a:sym typeface="Roboto"/>
              </a:rPr>
              <a:t>the future</a:t>
            </a:r>
          </a:p>
        </p:txBody>
      </p:sp>
      <p:sp>
        <p:nvSpPr>
          <p:cNvPr id="498" name="Shape 498"/>
          <p:cNvSpPr txBox="1"/>
          <p:nvPr/>
        </p:nvSpPr>
        <p:spPr>
          <a:xfrm>
            <a:off x="6620100" y="314225"/>
            <a:ext cx="2087400" cy="979500"/>
          </a:xfrm>
          <a:prstGeom prst="rect">
            <a:avLst/>
          </a:prstGeom>
          <a:noFill/>
          <a:ln>
            <a:noFill/>
          </a:ln>
        </p:spPr>
        <p:txBody>
          <a:bodyPr anchorCtr="0" anchor="t" bIns="38075" lIns="38075" rIns="38075" tIns="38075">
            <a:noAutofit/>
          </a:bodyPr>
          <a:lstStyle/>
          <a:p>
            <a:pPr indent="0" lvl="0" marL="0" marR="0" rtl="0" algn="ctr">
              <a:lnSpc>
                <a:spcPct val="100000"/>
              </a:lnSpc>
              <a:spcBef>
                <a:spcPts val="0"/>
              </a:spcBef>
              <a:spcAft>
                <a:spcPts val="0"/>
              </a:spcAft>
              <a:buClr>
                <a:srgbClr val="000000"/>
              </a:buClr>
              <a:buSzPct val="25000"/>
              <a:buFont typeface="Arial"/>
              <a:buNone/>
            </a:pPr>
            <a:r>
              <a:rPr lang="en" sz="2400">
                <a:solidFill>
                  <a:srgbClr val="FFFFFF"/>
                </a:solidFill>
                <a:latin typeface="Roboto"/>
                <a:ea typeface="Roboto"/>
                <a:cs typeface="Roboto"/>
                <a:sym typeface="Roboto"/>
              </a:rPr>
              <a:t>Re-imagining today</a:t>
            </a:r>
          </a:p>
        </p:txBody>
      </p:sp>
      <p:pic>
        <p:nvPicPr>
          <p:cNvPr id="499" name="Shape 499"/>
          <p:cNvPicPr preferRelativeResize="0"/>
          <p:nvPr/>
        </p:nvPicPr>
        <p:blipFill rotWithShape="1">
          <a:blip r:embed="rId3">
            <a:alphaModFix/>
          </a:blip>
          <a:srcRect b="0" l="15251" r="29168" t="0"/>
          <a:stretch/>
        </p:blipFill>
        <p:spPr>
          <a:xfrm>
            <a:off x="225" y="1558775"/>
            <a:ext cx="2941200" cy="3532500"/>
          </a:xfrm>
          <a:prstGeom prst="rect">
            <a:avLst/>
          </a:prstGeom>
          <a:noFill/>
          <a:ln>
            <a:noFill/>
          </a:ln>
        </p:spPr>
      </p:pic>
      <p:pic>
        <p:nvPicPr>
          <p:cNvPr id="500" name="Shape 500"/>
          <p:cNvPicPr preferRelativeResize="0"/>
          <p:nvPr/>
        </p:nvPicPr>
        <p:blipFill rotWithShape="1">
          <a:blip r:embed="rId4">
            <a:alphaModFix/>
          </a:blip>
          <a:srcRect b="0" l="17463" r="26670" t="0"/>
          <a:stretch/>
        </p:blipFill>
        <p:spPr>
          <a:xfrm>
            <a:off x="6183375" y="1558775"/>
            <a:ext cx="2960400" cy="3532500"/>
          </a:xfrm>
          <a:prstGeom prst="rect">
            <a:avLst/>
          </a:prstGeom>
          <a:noFill/>
          <a:ln>
            <a:noFill/>
          </a:ln>
        </p:spPr>
      </p:pic>
      <p:sp>
        <p:nvSpPr>
          <p:cNvPr id="501" name="Shape 501"/>
          <p:cNvSpPr/>
          <p:nvPr/>
        </p:nvSpPr>
        <p:spPr>
          <a:xfrm>
            <a:off x="-25" y="0"/>
            <a:ext cx="2991600" cy="5090700"/>
          </a:xfrm>
          <a:prstGeom prst="rect">
            <a:avLst/>
          </a:prstGeom>
          <a:solidFill>
            <a:srgbClr val="FFFFFF">
              <a:alpha val="74230"/>
            </a:srgbClr>
          </a:solidFill>
          <a:ln>
            <a:noFill/>
          </a:ln>
        </p:spPr>
        <p:txBody>
          <a:bodyPr anchorCtr="0" anchor="ctr" bIns="91425" lIns="91425" rIns="91425" tIns="91425">
            <a:noAutofit/>
          </a:bodyPr>
          <a:lstStyle/>
          <a:p>
            <a:pPr lvl="0">
              <a:spcBef>
                <a:spcPts val="0"/>
              </a:spcBef>
              <a:buNone/>
            </a:pPr>
            <a:r>
              <a:t/>
            </a:r>
            <a:endParaRPr/>
          </a:p>
        </p:txBody>
      </p:sp>
      <p:sp>
        <p:nvSpPr>
          <p:cNvPr id="502" name="Shape 502"/>
          <p:cNvSpPr/>
          <p:nvPr/>
        </p:nvSpPr>
        <p:spPr>
          <a:xfrm>
            <a:off x="6133525" y="0"/>
            <a:ext cx="3048900" cy="5090700"/>
          </a:xfrm>
          <a:prstGeom prst="rect">
            <a:avLst/>
          </a:prstGeom>
          <a:solidFill>
            <a:srgbClr val="FFFFFF">
              <a:alpha val="74230"/>
            </a:srgbClr>
          </a:solidFill>
          <a:ln>
            <a:noFill/>
          </a:ln>
        </p:spPr>
        <p:txBody>
          <a:bodyPr anchorCtr="0" anchor="ctr" bIns="91425" lIns="91425" rIns="91425" tIns="91425">
            <a:noAutofit/>
          </a:bodyPr>
          <a:lstStyle/>
          <a:p>
            <a:pPr lvl="0">
              <a:spcBef>
                <a:spcPts val="0"/>
              </a:spcBef>
              <a:buNone/>
            </a:pPr>
            <a:r>
              <a:t/>
            </a:r>
            <a:endParaRPr/>
          </a:p>
        </p:txBody>
      </p:sp>
      <p:pic>
        <p:nvPicPr>
          <p:cNvPr id="503" name="Shape 503"/>
          <p:cNvPicPr preferRelativeResize="0"/>
          <p:nvPr/>
        </p:nvPicPr>
        <p:blipFill rotWithShape="1">
          <a:blip r:embed="rId5">
            <a:alphaModFix/>
          </a:blip>
          <a:srcRect b="2018" l="28588" r="16664" t="0"/>
          <a:stretch/>
        </p:blipFill>
        <p:spPr>
          <a:xfrm>
            <a:off x="3064325" y="1558775"/>
            <a:ext cx="2991599" cy="3532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8" name="Shape 508"/>
        <p:cNvGrpSpPr/>
        <p:nvPr/>
      </p:nvGrpSpPr>
      <p:grpSpPr>
        <a:xfrm>
          <a:off x="0" y="0"/>
          <a:ext cx="0" cy="0"/>
          <a:chOff x="0" y="0"/>
          <a:chExt cx="0" cy="0"/>
        </a:xfrm>
      </p:grpSpPr>
      <p:pic>
        <p:nvPicPr>
          <p:cNvPr id="509" name="Shape 509"/>
          <p:cNvPicPr preferRelativeResize="0"/>
          <p:nvPr/>
        </p:nvPicPr>
        <p:blipFill rotWithShape="1">
          <a:blip r:embed="rId3">
            <a:alphaModFix/>
          </a:blip>
          <a:srcRect b="0" l="0" r="0" t="10273"/>
          <a:stretch/>
        </p:blipFill>
        <p:spPr>
          <a:xfrm>
            <a:off x="591475" y="351374"/>
            <a:ext cx="8354598" cy="4905900"/>
          </a:xfrm>
          <a:prstGeom prst="rect">
            <a:avLst/>
          </a:prstGeom>
          <a:noFill/>
          <a:ln>
            <a:noFill/>
          </a:ln>
        </p:spPr>
      </p:pic>
      <p:grpSp>
        <p:nvGrpSpPr>
          <p:cNvPr id="510" name="Shape 510"/>
          <p:cNvGrpSpPr/>
          <p:nvPr/>
        </p:nvGrpSpPr>
        <p:grpSpPr>
          <a:xfrm>
            <a:off x="-25" y="5090700"/>
            <a:ext cx="9144000" cy="52800"/>
            <a:chOff x="-25" y="5090700"/>
            <a:chExt cx="9144000" cy="52800"/>
          </a:xfrm>
        </p:grpSpPr>
        <p:sp>
          <p:nvSpPr>
            <p:cNvPr id="511" name="Shape 511"/>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512" name="Shape 512"/>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513" name="Shape 513"/>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514" name="Shape 514"/>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pic>
        <p:nvPicPr>
          <p:cNvPr id="515" name="Shape 515"/>
          <p:cNvPicPr preferRelativeResize="0"/>
          <p:nvPr/>
        </p:nvPicPr>
        <p:blipFill>
          <a:blip r:embed="rId4">
            <a:alphaModFix/>
          </a:blip>
          <a:stretch>
            <a:fillRect/>
          </a:stretch>
        </p:blipFill>
        <p:spPr>
          <a:xfrm>
            <a:off x="2235350" y="823075"/>
            <a:ext cx="4978850" cy="3395874"/>
          </a:xfrm>
          <a:prstGeom prst="rect">
            <a:avLst/>
          </a:prstGeom>
          <a:noFill/>
          <a:ln>
            <a:noFill/>
          </a:ln>
        </p:spPr>
      </p:pic>
      <p:pic>
        <p:nvPicPr>
          <p:cNvPr id="516" name="Shape 516"/>
          <p:cNvPicPr preferRelativeResize="0"/>
          <p:nvPr/>
        </p:nvPicPr>
        <p:blipFill rotWithShape="1">
          <a:blip r:embed="rId3">
            <a:alphaModFix/>
          </a:blip>
          <a:srcRect b="5538" l="4177" r="75463" t="31022"/>
          <a:stretch/>
        </p:blipFill>
        <p:spPr>
          <a:xfrm>
            <a:off x="961350" y="1486225"/>
            <a:ext cx="1679700" cy="3482700"/>
          </a:xfrm>
          <a:prstGeom prst="roundRect">
            <a:avLst>
              <a:gd fmla="val 13046" name="adj"/>
            </a:avLst>
          </a:prstGeom>
          <a:noFill/>
          <a:ln>
            <a:noFill/>
          </a:ln>
        </p:spPr>
      </p:pic>
      <p:pic>
        <p:nvPicPr>
          <p:cNvPr id="517" name="Shape 517"/>
          <p:cNvPicPr preferRelativeResize="0"/>
          <p:nvPr/>
        </p:nvPicPr>
        <p:blipFill rotWithShape="1">
          <a:blip r:embed="rId5">
            <a:alphaModFix/>
          </a:blip>
          <a:srcRect b="18010" l="5222" r="6710" t="7750"/>
          <a:stretch/>
        </p:blipFill>
        <p:spPr>
          <a:xfrm>
            <a:off x="1037375" y="1809450"/>
            <a:ext cx="1545525" cy="2544499"/>
          </a:xfrm>
          <a:prstGeom prst="rect">
            <a:avLst/>
          </a:prstGeom>
          <a:noFill/>
          <a:ln>
            <a:noFill/>
          </a:ln>
        </p:spPr>
      </p:pic>
      <p:sp>
        <p:nvSpPr>
          <p:cNvPr id="518" name="Shape 518"/>
          <p:cNvSpPr txBox="1"/>
          <p:nvPr/>
        </p:nvSpPr>
        <p:spPr>
          <a:xfrm>
            <a:off x="1375" y="3961825"/>
            <a:ext cx="9144000" cy="879000"/>
          </a:xfrm>
          <a:prstGeom prst="rect">
            <a:avLst/>
          </a:prstGeom>
          <a:solidFill>
            <a:srgbClr val="F23A35">
              <a:alpha val="88930"/>
            </a:srgbClr>
          </a:solidFill>
          <a:ln>
            <a:noFill/>
          </a:ln>
        </p:spPr>
        <p:txBody>
          <a:bodyPr anchorCtr="0" anchor="ctr" bIns="38075" lIns="38075" rIns="38075" tIns="38075">
            <a:noAutofit/>
          </a:bodyPr>
          <a:lstStyle/>
          <a:p>
            <a:pPr lvl="0" rtl="0" algn="ctr">
              <a:lnSpc>
                <a:spcPct val="115000"/>
              </a:lnSpc>
              <a:spcBef>
                <a:spcPts val="0"/>
              </a:spcBef>
              <a:buClr>
                <a:schemeClr val="dk1"/>
              </a:buClr>
              <a:buSzPct val="25000"/>
              <a:buFont typeface="Arial"/>
              <a:buNone/>
            </a:pPr>
            <a:r>
              <a:rPr b="1" lang="en" sz="5000">
                <a:solidFill>
                  <a:schemeClr val="lt1"/>
                </a:solidFill>
                <a:latin typeface="Roboto"/>
                <a:ea typeface="Roboto"/>
                <a:cs typeface="Roboto"/>
                <a:sym typeface="Roboto"/>
              </a:rPr>
              <a:t>Skills </a:t>
            </a:r>
            <a:r>
              <a:rPr lang="en" sz="3800">
                <a:solidFill>
                  <a:schemeClr val="lt1"/>
                </a:solidFill>
                <a:latin typeface="Roboto"/>
                <a:ea typeface="Roboto"/>
                <a:cs typeface="Roboto"/>
                <a:sym typeface="Roboto"/>
              </a:rPr>
              <a:t>for the future...</a:t>
            </a:r>
          </a:p>
        </p:txBody>
      </p:sp>
      <p:sp>
        <p:nvSpPr>
          <p:cNvPr id="519" name="Shape 519"/>
          <p:cNvSpPr txBox="1"/>
          <p:nvPr/>
        </p:nvSpPr>
        <p:spPr>
          <a:xfrm>
            <a:off x="7396375" y="0"/>
            <a:ext cx="1747500" cy="271500"/>
          </a:xfrm>
          <a:prstGeom prst="rect">
            <a:avLst/>
          </a:prstGeom>
          <a:solidFill>
            <a:schemeClr val="accent2"/>
          </a:solidFill>
          <a:ln>
            <a:noFill/>
          </a:ln>
        </p:spPr>
        <p:txBody>
          <a:bodyPr anchorCtr="0" anchor="ctr" bIns="91425" lIns="91425" rIns="91425" tIns="91425">
            <a:noAutofit/>
          </a:bodyPr>
          <a:lstStyle/>
          <a:p>
            <a:pPr lvl="0" rtl="0" algn="ctr">
              <a:spcBef>
                <a:spcPts val="0"/>
              </a:spcBef>
              <a:buNone/>
            </a:pPr>
            <a:r>
              <a:rPr lang="en" sz="1000">
                <a:solidFill>
                  <a:srgbClr val="FFFFFF"/>
                </a:solidFill>
                <a:latin typeface="Roboto"/>
                <a:ea typeface="Roboto"/>
                <a:cs typeface="Roboto"/>
                <a:sym typeface="Roboto"/>
              </a:rPr>
              <a:t>Preparing for the future</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3" name="Shape 523"/>
        <p:cNvGrpSpPr/>
        <p:nvPr/>
      </p:nvGrpSpPr>
      <p:grpSpPr>
        <a:xfrm>
          <a:off x="0" y="0"/>
          <a:ext cx="0" cy="0"/>
          <a:chOff x="0" y="0"/>
          <a:chExt cx="0" cy="0"/>
        </a:xfrm>
      </p:grpSpPr>
      <p:pic>
        <p:nvPicPr>
          <p:cNvPr id="524" name="Shape 524"/>
          <p:cNvPicPr preferRelativeResize="0"/>
          <p:nvPr/>
        </p:nvPicPr>
        <p:blipFill rotWithShape="1">
          <a:blip r:embed="rId3">
            <a:alphaModFix/>
          </a:blip>
          <a:srcRect b="15473" l="0" r="0" t="1018"/>
          <a:stretch/>
        </p:blipFill>
        <p:spPr>
          <a:xfrm>
            <a:off x="775" y="-1"/>
            <a:ext cx="9144000" cy="5090697"/>
          </a:xfrm>
          <a:prstGeom prst="rect">
            <a:avLst/>
          </a:prstGeom>
          <a:noFill/>
          <a:ln>
            <a:noFill/>
          </a:ln>
        </p:spPr>
      </p:pic>
      <p:sp>
        <p:nvSpPr>
          <p:cNvPr id="525" name="Shape 525"/>
          <p:cNvSpPr txBox="1"/>
          <p:nvPr>
            <p:ph idx="4294967295" type="body"/>
          </p:nvPr>
        </p:nvSpPr>
        <p:spPr>
          <a:xfrm>
            <a:off x="457200" y="375812"/>
            <a:ext cx="8431200" cy="546000"/>
          </a:xfrm>
          <a:prstGeom prst="rect">
            <a:avLst/>
          </a:prstGeom>
          <a:noFill/>
          <a:ln>
            <a:noFill/>
          </a:ln>
        </p:spPr>
        <p:txBody>
          <a:bodyPr anchorCtr="0" anchor="ctr" bIns="45700" lIns="91400" rIns="91400" tIns="45700">
            <a:noAutofit/>
          </a:bodyPr>
          <a:lstStyle/>
          <a:p>
            <a:pPr indent="0" lvl="0" marL="0" marR="0" rtl="0" algn="l">
              <a:lnSpc>
                <a:spcPct val="120000"/>
              </a:lnSpc>
              <a:spcBef>
                <a:spcPts val="0"/>
              </a:spcBef>
              <a:spcAft>
                <a:spcPts val="0"/>
              </a:spcAft>
              <a:buClr>
                <a:schemeClr val="lt1"/>
              </a:buClr>
              <a:buSzPct val="25000"/>
              <a:buFont typeface="Arial"/>
              <a:buNone/>
            </a:pPr>
            <a:r>
              <a:rPr b="0" i="0" lang="en" sz="2800" u="none" cap="none" strike="noStrike">
                <a:solidFill>
                  <a:schemeClr val="lt1"/>
                </a:solidFill>
                <a:latin typeface="Roboto"/>
                <a:ea typeface="Roboto"/>
                <a:cs typeface="Roboto"/>
                <a:sym typeface="Roboto"/>
              </a:rPr>
              <a:t>Top </a:t>
            </a:r>
            <a:r>
              <a:rPr lang="en" sz="2800">
                <a:solidFill>
                  <a:schemeClr val="lt1"/>
                </a:solidFill>
                <a:latin typeface="Roboto"/>
                <a:ea typeface="Roboto"/>
                <a:cs typeface="Roboto"/>
                <a:sym typeface="Roboto"/>
              </a:rPr>
              <a:t>s</a:t>
            </a:r>
            <a:r>
              <a:rPr b="0" i="0" lang="en" sz="2800" u="none" cap="none" strike="noStrike">
                <a:solidFill>
                  <a:schemeClr val="lt1"/>
                </a:solidFill>
                <a:latin typeface="Roboto"/>
                <a:ea typeface="Roboto"/>
                <a:cs typeface="Roboto"/>
                <a:sym typeface="Roboto"/>
              </a:rPr>
              <a:t>kills </a:t>
            </a:r>
            <a:r>
              <a:rPr lang="en" sz="2800">
                <a:solidFill>
                  <a:schemeClr val="lt1"/>
                </a:solidFill>
                <a:latin typeface="Roboto"/>
                <a:ea typeface="Roboto"/>
                <a:cs typeface="Roboto"/>
                <a:sym typeface="Roboto"/>
              </a:rPr>
              <a:t>c</a:t>
            </a:r>
            <a:r>
              <a:rPr b="0" i="0" lang="en" sz="2800" u="none" cap="none" strike="noStrike">
                <a:solidFill>
                  <a:schemeClr val="lt1"/>
                </a:solidFill>
                <a:latin typeface="Roboto"/>
                <a:ea typeface="Roboto"/>
                <a:cs typeface="Roboto"/>
                <a:sym typeface="Roboto"/>
              </a:rPr>
              <a:t>urrently </a:t>
            </a:r>
            <a:r>
              <a:rPr lang="en" sz="2800">
                <a:solidFill>
                  <a:schemeClr val="lt1"/>
                </a:solidFill>
                <a:latin typeface="Roboto"/>
                <a:ea typeface="Roboto"/>
                <a:cs typeface="Roboto"/>
                <a:sym typeface="Roboto"/>
              </a:rPr>
              <a:t>n</a:t>
            </a:r>
            <a:r>
              <a:rPr b="0" i="0" lang="en" sz="2800" u="none" cap="none" strike="noStrike">
                <a:solidFill>
                  <a:schemeClr val="lt1"/>
                </a:solidFill>
                <a:latin typeface="Roboto"/>
                <a:ea typeface="Roboto"/>
                <a:cs typeface="Roboto"/>
                <a:sym typeface="Roboto"/>
              </a:rPr>
              <a:t>eeded in the </a:t>
            </a:r>
            <a:r>
              <a:rPr lang="en" sz="2800">
                <a:solidFill>
                  <a:schemeClr val="lt1"/>
                </a:solidFill>
                <a:latin typeface="Roboto"/>
                <a:ea typeface="Roboto"/>
                <a:cs typeface="Roboto"/>
                <a:sym typeface="Roboto"/>
              </a:rPr>
              <a:t>w</a:t>
            </a:r>
            <a:r>
              <a:rPr b="0" i="0" lang="en" sz="2800" u="none" cap="none" strike="noStrike">
                <a:solidFill>
                  <a:schemeClr val="lt1"/>
                </a:solidFill>
                <a:latin typeface="Roboto"/>
                <a:ea typeface="Roboto"/>
                <a:cs typeface="Roboto"/>
                <a:sym typeface="Roboto"/>
              </a:rPr>
              <a:t>orkplace</a:t>
            </a:r>
          </a:p>
        </p:txBody>
      </p:sp>
      <p:sp>
        <p:nvSpPr>
          <p:cNvPr id="526" name="Shape 526"/>
          <p:cNvSpPr/>
          <p:nvPr/>
        </p:nvSpPr>
        <p:spPr>
          <a:xfrm>
            <a:off x="374347" y="1055568"/>
            <a:ext cx="7630800" cy="228300"/>
          </a:xfrm>
          <a:prstGeom prst="rect">
            <a:avLst/>
          </a:prstGeom>
          <a:solidFill>
            <a:srgbClr val="F23A35"/>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rgbClr val="F3F3F3"/>
              </a:buClr>
              <a:buSzPct val="25000"/>
              <a:buFont typeface="Roboto"/>
              <a:buNone/>
            </a:pPr>
            <a:r>
              <a:rPr b="0" i="0" lang="en" sz="1200" u="none" cap="none" strike="noStrike">
                <a:solidFill>
                  <a:srgbClr val="F3F3F3"/>
                </a:solidFill>
                <a:latin typeface="Roboto"/>
                <a:ea typeface="Roboto"/>
                <a:cs typeface="Roboto"/>
                <a:sym typeface="Roboto"/>
              </a:rPr>
              <a:t>Problem </a:t>
            </a:r>
            <a:r>
              <a:rPr lang="en" sz="1200">
                <a:solidFill>
                  <a:srgbClr val="F3F3F3"/>
                </a:solidFill>
                <a:latin typeface="Roboto"/>
                <a:ea typeface="Roboto"/>
                <a:cs typeface="Roboto"/>
                <a:sym typeface="Roboto"/>
              </a:rPr>
              <a:t>s</a:t>
            </a:r>
            <a:r>
              <a:rPr b="0" i="0" lang="en" sz="1200" u="none" cap="none" strike="noStrike">
                <a:solidFill>
                  <a:srgbClr val="F3F3F3"/>
                </a:solidFill>
                <a:latin typeface="Roboto"/>
                <a:ea typeface="Roboto"/>
                <a:cs typeface="Roboto"/>
                <a:sym typeface="Roboto"/>
              </a:rPr>
              <a:t>olving</a:t>
            </a:r>
          </a:p>
        </p:txBody>
      </p:sp>
      <p:sp>
        <p:nvSpPr>
          <p:cNvPr id="527" name="Shape 527"/>
          <p:cNvSpPr/>
          <p:nvPr/>
        </p:nvSpPr>
        <p:spPr>
          <a:xfrm>
            <a:off x="374347" y="1415633"/>
            <a:ext cx="4919400" cy="228300"/>
          </a:xfrm>
          <a:prstGeom prst="rect">
            <a:avLst/>
          </a:prstGeom>
          <a:solidFill>
            <a:srgbClr val="F23A35">
              <a:alpha val="88080"/>
            </a:srgbClr>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rgbClr val="F3F3F3"/>
              </a:buClr>
              <a:buSzPct val="25000"/>
              <a:buFont typeface="Roboto"/>
              <a:buNone/>
            </a:pPr>
            <a:r>
              <a:rPr b="0" i="0" lang="en" sz="1200" u="none" cap="none" strike="noStrike">
                <a:solidFill>
                  <a:srgbClr val="F3F3F3"/>
                </a:solidFill>
                <a:latin typeface="Roboto"/>
                <a:ea typeface="Roboto"/>
                <a:cs typeface="Roboto"/>
                <a:sym typeface="Roboto"/>
              </a:rPr>
              <a:t>Team-working</a:t>
            </a:r>
          </a:p>
        </p:txBody>
      </p:sp>
      <p:sp>
        <p:nvSpPr>
          <p:cNvPr id="528" name="Shape 528"/>
          <p:cNvSpPr/>
          <p:nvPr/>
        </p:nvSpPr>
        <p:spPr>
          <a:xfrm>
            <a:off x="374347" y="1775700"/>
            <a:ext cx="3880500" cy="228300"/>
          </a:xfrm>
          <a:prstGeom prst="rect">
            <a:avLst/>
          </a:prstGeom>
          <a:solidFill>
            <a:srgbClr val="F23A35">
              <a:alpha val="75000"/>
            </a:srgbClr>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rgbClr val="F3F3F3"/>
              </a:buClr>
              <a:buSzPct val="25000"/>
              <a:buFont typeface="Roboto"/>
              <a:buNone/>
            </a:pPr>
            <a:r>
              <a:rPr b="0" i="0" lang="en" sz="1200" u="none" cap="none" strike="noStrike">
                <a:solidFill>
                  <a:srgbClr val="F3F3F3"/>
                </a:solidFill>
                <a:latin typeface="Roboto"/>
                <a:ea typeface="Roboto"/>
                <a:cs typeface="Roboto"/>
                <a:sym typeface="Roboto"/>
              </a:rPr>
              <a:t>Communications</a:t>
            </a:r>
          </a:p>
        </p:txBody>
      </p:sp>
      <p:sp>
        <p:nvSpPr>
          <p:cNvPr id="529" name="Shape 529"/>
          <p:cNvSpPr/>
          <p:nvPr/>
        </p:nvSpPr>
        <p:spPr>
          <a:xfrm>
            <a:off x="374347" y="2135765"/>
            <a:ext cx="3133200" cy="228300"/>
          </a:xfrm>
          <a:prstGeom prst="rect">
            <a:avLst/>
          </a:prstGeom>
          <a:solidFill>
            <a:srgbClr val="F23A35">
              <a:alpha val="67310"/>
            </a:srgbClr>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rgbClr val="F3F3F3"/>
              </a:buClr>
              <a:buSzPct val="25000"/>
              <a:buFont typeface="Roboto"/>
              <a:buNone/>
            </a:pPr>
            <a:r>
              <a:rPr b="0" i="0" lang="en" sz="1200" u="none" cap="none" strike="noStrike">
                <a:solidFill>
                  <a:srgbClr val="F3F3F3"/>
                </a:solidFill>
                <a:latin typeface="Roboto"/>
                <a:ea typeface="Roboto"/>
                <a:cs typeface="Roboto"/>
                <a:sym typeface="Roboto"/>
              </a:rPr>
              <a:t>Critical </a:t>
            </a:r>
            <a:r>
              <a:rPr lang="en" sz="1200">
                <a:solidFill>
                  <a:srgbClr val="F3F3F3"/>
                </a:solidFill>
                <a:latin typeface="Roboto"/>
                <a:ea typeface="Roboto"/>
                <a:cs typeface="Roboto"/>
                <a:sym typeface="Roboto"/>
              </a:rPr>
              <a:t>t</a:t>
            </a:r>
            <a:r>
              <a:rPr b="0" i="0" lang="en" sz="1200" u="none" cap="none" strike="noStrike">
                <a:solidFill>
                  <a:srgbClr val="F3F3F3"/>
                </a:solidFill>
                <a:latin typeface="Roboto"/>
                <a:ea typeface="Roboto"/>
                <a:cs typeface="Roboto"/>
                <a:sym typeface="Roboto"/>
              </a:rPr>
              <a:t>hinking</a:t>
            </a:r>
          </a:p>
        </p:txBody>
      </p:sp>
      <p:sp>
        <p:nvSpPr>
          <p:cNvPr id="530" name="Shape 530"/>
          <p:cNvSpPr/>
          <p:nvPr/>
        </p:nvSpPr>
        <p:spPr>
          <a:xfrm>
            <a:off x="374348" y="2495831"/>
            <a:ext cx="2679000" cy="228300"/>
          </a:xfrm>
          <a:prstGeom prst="rect">
            <a:avLst/>
          </a:prstGeom>
          <a:solidFill>
            <a:srgbClr val="F23A35">
              <a:alpha val="60380"/>
            </a:srgbClr>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rgbClr val="F3F3F3"/>
              </a:buClr>
              <a:buSzPct val="25000"/>
              <a:buFont typeface="Roboto"/>
              <a:buNone/>
            </a:pPr>
            <a:r>
              <a:rPr b="0" i="0" lang="en" sz="1200" u="none" cap="none" strike="noStrike">
                <a:solidFill>
                  <a:srgbClr val="F3F3F3"/>
                </a:solidFill>
                <a:latin typeface="Roboto"/>
                <a:ea typeface="Roboto"/>
                <a:cs typeface="Roboto"/>
                <a:sym typeface="Roboto"/>
              </a:rPr>
              <a:t>Creativity</a:t>
            </a:r>
          </a:p>
        </p:txBody>
      </p:sp>
      <p:sp>
        <p:nvSpPr>
          <p:cNvPr id="531" name="Shape 531"/>
          <p:cNvSpPr/>
          <p:nvPr/>
        </p:nvSpPr>
        <p:spPr>
          <a:xfrm>
            <a:off x="374347" y="2855896"/>
            <a:ext cx="2240400" cy="228300"/>
          </a:xfrm>
          <a:prstGeom prst="rect">
            <a:avLst/>
          </a:prstGeom>
          <a:solidFill>
            <a:srgbClr val="F23A35">
              <a:alpha val="46540"/>
            </a:srgbClr>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rgbClr val="F3F3F3"/>
              </a:buClr>
              <a:buSzPct val="25000"/>
              <a:buFont typeface="Roboto"/>
              <a:buNone/>
            </a:pPr>
            <a:r>
              <a:rPr b="0" i="0" lang="en" sz="1200" u="none" cap="none" strike="noStrike">
                <a:solidFill>
                  <a:srgbClr val="F3F3F3"/>
                </a:solidFill>
                <a:latin typeface="Roboto"/>
                <a:ea typeface="Roboto"/>
                <a:cs typeface="Roboto"/>
                <a:sym typeface="Roboto"/>
              </a:rPr>
              <a:t>Literacy</a:t>
            </a:r>
          </a:p>
        </p:txBody>
      </p:sp>
      <p:sp>
        <p:nvSpPr>
          <p:cNvPr id="532" name="Shape 532"/>
          <p:cNvSpPr/>
          <p:nvPr/>
        </p:nvSpPr>
        <p:spPr>
          <a:xfrm>
            <a:off x="374347" y="3215962"/>
            <a:ext cx="2240400" cy="228300"/>
          </a:xfrm>
          <a:prstGeom prst="rect">
            <a:avLst/>
          </a:prstGeom>
          <a:solidFill>
            <a:srgbClr val="F23A35">
              <a:alpha val="46270"/>
            </a:srgbClr>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rgbClr val="F3F3F3"/>
              </a:buClr>
              <a:buSzPct val="25000"/>
              <a:buFont typeface="Roboto"/>
              <a:buNone/>
            </a:pPr>
            <a:r>
              <a:rPr b="0" i="0" lang="en" sz="1200" u="none" cap="none" strike="noStrike">
                <a:solidFill>
                  <a:srgbClr val="F3F3F3"/>
                </a:solidFill>
                <a:latin typeface="Roboto"/>
                <a:ea typeface="Roboto"/>
                <a:cs typeface="Roboto"/>
                <a:sym typeface="Roboto"/>
              </a:rPr>
              <a:t>Digital </a:t>
            </a:r>
            <a:r>
              <a:rPr lang="en" sz="1200">
                <a:solidFill>
                  <a:srgbClr val="F3F3F3"/>
                </a:solidFill>
                <a:latin typeface="Roboto"/>
                <a:ea typeface="Roboto"/>
                <a:cs typeface="Roboto"/>
                <a:sym typeface="Roboto"/>
              </a:rPr>
              <a:t>l</a:t>
            </a:r>
            <a:r>
              <a:rPr b="0" i="0" lang="en" sz="1200" u="none" cap="none" strike="noStrike">
                <a:solidFill>
                  <a:srgbClr val="F3F3F3"/>
                </a:solidFill>
                <a:latin typeface="Roboto"/>
                <a:ea typeface="Roboto"/>
                <a:cs typeface="Roboto"/>
                <a:sym typeface="Roboto"/>
              </a:rPr>
              <a:t>iteracy</a:t>
            </a:r>
          </a:p>
        </p:txBody>
      </p:sp>
      <p:sp>
        <p:nvSpPr>
          <p:cNvPr id="533" name="Shape 533"/>
          <p:cNvSpPr/>
          <p:nvPr/>
        </p:nvSpPr>
        <p:spPr>
          <a:xfrm>
            <a:off x="374347" y="3576027"/>
            <a:ext cx="2061300" cy="228300"/>
          </a:xfrm>
          <a:prstGeom prst="rect">
            <a:avLst/>
          </a:prstGeom>
          <a:solidFill>
            <a:srgbClr val="F23A35">
              <a:alpha val="46270"/>
            </a:srgbClr>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rgbClr val="F3F3F3"/>
              </a:buClr>
              <a:buSzPct val="25000"/>
              <a:buFont typeface="Roboto"/>
              <a:buNone/>
            </a:pPr>
            <a:r>
              <a:rPr b="0" i="0" lang="en" sz="1200" u="none" cap="none" strike="noStrike">
                <a:solidFill>
                  <a:srgbClr val="F3F3F3"/>
                </a:solidFill>
                <a:latin typeface="Roboto"/>
                <a:ea typeface="Roboto"/>
                <a:cs typeface="Roboto"/>
                <a:sym typeface="Roboto"/>
              </a:rPr>
              <a:t>Leadership</a:t>
            </a:r>
          </a:p>
        </p:txBody>
      </p:sp>
      <p:sp>
        <p:nvSpPr>
          <p:cNvPr id="534" name="Shape 534"/>
          <p:cNvSpPr/>
          <p:nvPr/>
        </p:nvSpPr>
        <p:spPr>
          <a:xfrm>
            <a:off x="374347" y="3936093"/>
            <a:ext cx="2061300" cy="228300"/>
          </a:xfrm>
          <a:prstGeom prst="rect">
            <a:avLst/>
          </a:prstGeom>
          <a:solidFill>
            <a:srgbClr val="F23A35">
              <a:alpha val="46270"/>
            </a:srgbClr>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rgbClr val="F3F3F3"/>
              </a:buClr>
              <a:buSzPct val="25000"/>
              <a:buFont typeface="Roboto"/>
              <a:buNone/>
            </a:pPr>
            <a:r>
              <a:rPr b="0" i="0" lang="en" sz="1200" u="none" cap="none" strike="noStrike">
                <a:solidFill>
                  <a:srgbClr val="F3F3F3"/>
                </a:solidFill>
                <a:latin typeface="Roboto"/>
                <a:ea typeface="Roboto"/>
                <a:cs typeface="Roboto"/>
                <a:sym typeface="Roboto"/>
              </a:rPr>
              <a:t>Foreign </a:t>
            </a:r>
            <a:r>
              <a:rPr lang="en" sz="1200">
                <a:solidFill>
                  <a:srgbClr val="F3F3F3"/>
                </a:solidFill>
                <a:latin typeface="Roboto"/>
                <a:ea typeface="Roboto"/>
                <a:cs typeface="Roboto"/>
                <a:sym typeface="Roboto"/>
              </a:rPr>
              <a:t>l</a:t>
            </a:r>
            <a:r>
              <a:rPr b="0" i="0" lang="en" sz="1200" u="none" cap="none" strike="noStrike">
                <a:solidFill>
                  <a:srgbClr val="F3F3F3"/>
                </a:solidFill>
                <a:latin typeface="Roboto"/>
                <a:ea typeface="Roboto"/>
                <a:cs typeface="Roboto"/>
                <a:sym typeface="Roboto"/>
              </a:rPr>
              <a:t>anguage</a:t>
            </a:r>
          </a:p>
        </p:txBody>
      </p:sp>
      <p:sp>
        <p:nvSpPr>
          <p:cNvPr id="535" name="Shape 535"/>
          <p:cNvSpPr/>
          <p:nvPr/>
        </p:nvSpPr>
        <p:spPr>
          <a:xfrm>
            <a:off x="374347" y="4296150"/>
            <a:ext cx="1229400" cy="228300"/>
          </a:xfrm>
          <a:prstGeom prst="rect">
            <a:avLst/>
          </a:prstGeom>
          <a:solidFill>
            <a:srgbClr val="F23A35">
              <a:alpha val="46270"/>
            </a:srgbClr>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rgbClr val="F3F3F3"/>
              </a:buClr>
              <a:buSzPct val="25000"/>
              <a:buFont typeface="Roboto"/>
              <a:buNone/>
            </a:pPr>
            <a:r>
              <a:rPr b="0" i="0" lang="en" sz="1200" u="none" cap="none" strike="noStrike">
                <a:solidFill>
                  <a:srgbClr val="F3F3F3"/>
                </a:solidFill>
                <a:latin typeface="Roboto"/>
                <a:ea typeface="Roboto"/>
                <a:cs typeface="Roboto"/>
                <a:sym typeface="Roboto"/>
              </a:rPr>
              <a:t>Emotional </a:t>
            </a:r>
            <a:r>
              <a:rPr lang="en" sz="1200">
                <a:solidFill>
                  <a:srgbClr val="F3F3F3"/>
                </a:solidFill>
                <a:latin typeface="Roboto"/>
                <a:ea typeface="Roboto"/>
                <a:cs typeface="Roboto"/>
                <a:sym typeface="Roboto"/>
              </a:rPr>
              <a:t>i</a:t>
            </a:r>
            <a:r>
              <a:rPr b="0" i="0" lang="en" sz="1200" u="none" cap="none" strike="noStrike">
                <a:solidFill>
                  <a:srgbClr val="F3F3F3"/>
                </a:solidFill>
                <a:latin typeface="Roboto"/>
                <a:ea typeface="Roboto"/>
                <a:cs typeface="Roboto"/>
                <a:sym typeface="Roboto"/>
              </a:rPr>
              <a:t>ntel.</a:t>
            </a:r>
          </a:p>
        </p:txBody>
      </p:sp>
      <p:sp>
        <p:nvSpPr>
          <p:cNvPr id="536" name="Shape 536"/>
          <p:cNvSpPr/>
          <p:nvPr/>
        </p:nvSpPr>
        <p:spPr>
          <a:xfrm>
            <a:off x="374347" y="4656225"/>
            <a:ext cx="477000" cy="228300"/>
          </a:xfrm>
          <a:prstGeom prst="rect">
            <a:avLst/>
          </a:prstGeom>
          <a:solidFill>
            <a:srgbClr val="F23A35">
              <a:alpha val="46270"/>
            </a:srgbClr>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rgbClr val="F3F3F3"/>
              </a:buClr>
              <a:buSzPct val="25000"/>
              <a:buFont typeface="Roboto"/>
              <a:buNone/>
            </a:pPr>
            <a:r>
              <a:rPr b="0" i="0" lang="en" sz="1200" u="none" cap="none" strike="noStrike">
                <a:solidFill>
                  <a:srgbClr val="F3F3F3"/>
                </a:solidFill>
                <a:latin typeface="Roboto"/>
                <a:ea typeface="Roboto"/>
                <a:cs typeface="Roboto"/>
                <a:sym typeface="Roboto"/>
              </a:rPr>
              <a:t>N/A</a:t>
            </a:r>
          </a:p>
        </p:txBody>
      </p:sp>
      <p:sp>
        <p:nvSpPr>
          <p:cNvPr id="537" name="Shape 537"/>
          <p:cNvSpPr txBox="1"/>
          <p:nvPr/>
        </p:nvSpPr>
        <p:spPr>
          <a:xfrm>
            <a:off x="8005109" y="896606"/>
            <a:ext cx="701700" cy="546000"/>
          </a:xfrm>
          <a:prstGeom prst="rect">
            <a:avLst/>
          </a:prstGeom>
          <a:noFill/>
          <a:ln>
            <a:noFill/>
          </a:ln>
        </p:spPr>
        <p:txBody>
          <a:bodyPr anchorCtr="0" anchor="ctr" bIns="68575" lIns="68575" rIns="68575" tIns="68575">
            <a:noAutofit/>
          </a:bodyPr>
          <a:lstStyle/>
          <a:p>
            <a:pPr indent="0" lvl="0" marL="0" marR="0" rtl="0" algn="ctr">
              <a:lnSpc>
                <a:spcPct val="100000"/>
              </a:lnSpc>
              <a:spcBef>
                <a:spcPts val="0"/>
              </a:spcBef>
              <a:spcAft>
                <a:spcPts val="0"/>
              </a:spcAft>
              <a:buClr>
                <a:srgbClr val="F3F3F3"/>
              </a:buClr>
              <a:buSzPct val="25000"/>
              <a:buFont typeface="Roboto"/>
              <a:buNone/>
            </a:pPr>
            <a:r>
              <a:rPr b="0" i="0" lang="en" sz="1800" u="none" cap="none" strike="noStrike">
                <a:solidFill>
                  <a:schemeClr val="lt1"/>
                </a:solidFill>
                <a:latin typeface="Roboto"/>
                <a:ea typeface="Roboto"/>
                <a:cs typeface="Roboto"/>
                <a:sym typeface="Roboto"/>
              </a:rPr>
              <a:t>51%</a:t>
            </a:r>
          </a:p>
        </p:txBody>
      </p:sp>
      <p:sp>
        <p:nvSpPr>
          <p:cNvPr id="538" name="Shape 538"/>
          <p:cNvSpPr txBox="1"/>
          <p:nvPr/>
        </p:nvSpPr>
        <p:spPr>
          <a:xfrm>
            <a:off x="5317459" y="1256663"/>
            <a:ext cx="701700" cy="545999"/>
          </a:xfrm>
          <a:prstGeom prst="rect">
            <a:avLst/>
          </a:prstGeom>
          <a:noFill/>
          <a:ln>
            <a:noFill/>
          </a:ln>
        </p:spPr>
        <p:txBody>
          <a:bodyPr anchorCtr="0" anchor="ctr" bIns="68575" lIns="68575" rIns="68575" tIns="68575">
            <a:noAutofit/>
          </a:bodyPr>
          <a:lstStyle/>
          <a:p>
            <a:pPr indent="0" lvl="0" marL="0" marR="0" rtl="0" algn="ctr">
              <a:lnSpc>
                <a:spcPct val="100000"/>
              </a:lnSpc>
              <a:spcBef>
                <a:spcPts val="0"/>
              </a:spcBef>
              <a:spcAft>
                <a:spcPts val="0"/>
              </a:spcAft>
              <a:buClr>
                <a:srgbClr val="F3F3F3"/>
              </a:buClr>
              <a:buSzPct val="25000"/>
              <a:buFont typeface="Roboto"/>
              <a:buNone/>
            </a:pPr>
            <a:r>
              <a:rPr b="0" i="0" lang="en" sz="1800" u="none" cap="none" strike="noStrike">
                <a:solidFill>
                  <a:schemeClr val="lt1"/>
                </a:solidFill>
                <a:latin typeface="Roboto"/>
                <a:ea typeface="Roboto"/>
                <a:cs typeface="Roboto"/>
                <a:sym typeface="Roboto"/>
              </a:rPr>
              <a:t>33%</a:t>
            </a:r>
          </a:p>
        </p:txBody>
      </p:sp>
      <p:sp>
        <p:nvSpPr>
          <p:cNvPr id="539" name="Shape 539"/>
          <p:cNvSpPr txBox="1"/>
          <p:nvPr/>
        </p:nvSpPr>
        <p:spPr>
          <a:xfrm>
            <a:off x="4254837" y="1616738"/>
            <a:ext cx="701700" cy="545999"/>
          </a:xfrm>
          <a:prstGeom prst="rect">
            <a:avLst/>
          </a:prstGeom>
          <a:noFill/>
          <a:ln>
            <a:noFill/>
          </a:ln>
        </p:spPr>
        <p:txBody>
          <a:bodyPr anchorCtr="0" anchor="ctr" bIns="68575" lIns="68575" rIns="68575" tIns="68575">
            <a:noAutofit/>
          </a:bodyPr>
          <a:lstStyle/>
          <a:p>
            <a:pPr indent="0" lvl="0" marL="0" marR="0" rtl="0" algn="ctr">
              <a:lnSpc>
                <a:spcPct val="100000"/>
              </a:lnSpc>
              <a:spcBef>
                <a:spcPts val="0"/>
              </a:spcBef>
              <a:spcAft>
                <a:spcPts val="0"/>
              </a:spcAft>
              <a:buClr>
                <a:srgbClr val="F3F3F3"/>
              </a:buClr>
              <a:buSzPct val="25000"/>
              <a:buFont typeface="Roboto"/>
              <a:buNone/>
            </a:pPr>
            <a:r>
              <a:rPr b="0" i="0" lang="en" sz="1800" u="none" cap="none" strike="noStrike">
                <a:solidFill>
                  <a:schemeClr val="lt1"/>
                </a:solidFill>
                <a:latin typeface="Roboto"/>
                <a:ea typeface="Roboto"/>
                <a:cs typeface="Roboto"/>
                <a:sym typeface="Roboto"/>
              </a:rPr>
              <a:t>26%</a:t>
            </a:r>
          </a:p>
        </p:txBody>
      </p:sp>
      <p:sp>
        <p:nvSpPr>
          <p:cNvPr id="540" name="Shape 540"/>
          <p:cNvSpPr txBox="1"/>
          <p:nvPr/>
        </p:nvSpPr>
        <p:spPr>
          <a:xfrm>
            <a:off x="3507546" y="1976794"/>
            <a:ext cx="701700" cy="546000"/>
          </a:xfrm>
          <a:prstGeom prst="rect">
            <a:avLst/>
          </a:prstGeom>
          <a:noFill/>
          <a:ln>
            <a:noFill/>
          </a:ln>
        </p:spPr>
        <p:txBody>
          <a:bodyPr anchorCtr="0" anchor="ctr" bIns="68575" lIns="68575" rIns="68575" tIns="68575">
            <a:noAutofit/>
          </a:bodyPr>
          <a:lstStyle/>
          <a:p>
            <a:pPr indent="0" lvl="0" marL="0" marR="0" rtl="0" algn="ctr">
              <a:lnSpc>
                <a:spcPct val="100000"/>
              </a:lnSpc>
              <a:spcBef>
                <a:spcPts val="0"/>
              </a:spcBef>
              <a:spcAft>
                <a:spcPts val="0"/>
              </a:spcAft>
              <a:buClr>
                <a:srgbClr val="F3F3F3"/>
              </a:buClr>
              <a:buSzPct val="25000"/>
              <a:buFont typeface="Roboto"/>
              <a:buNone/>
            </a:pPr>
            <a:r>
              <a:rPr b="0" i="0" lang="en" sz="1800" u="none" cap="none" strike="noStrike">
                <a:solidFill>
                  <a:schemeClr val="lt1"/>
                </a:solidFill>
                <a:latin typeface="Roboto"/>
                <a:ea typeface="Roboto"/>
                <a:cs typeface="Roboto"/>
                <a:sym typeface="Roboto"/>
              </a:rPr>
              <a:t>21%</a:t>
            </a:r>
          </a:p>
        </p:txBody>
      </p:sp>
      <p:sp>
        <p:nvSpPr>
          <p:cNvPr id="541" name="Shape 541"/>
          <p:cNvSpPr txBox="1"/>
          <p:nvPr/>
        </p:nvSpPr>
        <p:spPr>
          <a:xfrm>
            <a:off x="3053220" y="2336869"/>
            <a:ext cx="701699" cy="546000"/>
          </a:xfrm>
          <a:prstGeom prst="rect">
            <a:avLst/>
          </a:prstGeom>
          <a:noFill/>
          <a:ln>
            <a:noFill/>
          </a:ln>
        </p:spPr>
        <p:txBody>
          <a:bodyPr anchorCtr="0" anchor="ctr" bIns="68575" lIns="68575" rIns="68575" tIns="68575">
            <a:noAutofit/>
          </a:bodyPr>
          <a:lstStyle/>
          <a:p>
            <a:pPr indent="0" lvl="0" marL="0" marR="0" rtl="0" algn="ctr">
              <a:lnSpc>
                <a:spcPct val="100000"/>
              </a:lnSpc>
              <a:spcBef>
                <a:spcPts val="0"/>
              </a:spcBef>
              <a:spcAft>
                <a:spcPts val="0"/>
              </a:spcAft>
              <a:buClr>
                <a:srgbClr val="F3F3F3"/>
              </a:buClr>
              <a:buSzPct val="25000"/>
              <a:buFont typeface="Roboto"/>
              <a:buNone/>
            </a:pPr>
            <a:r>
              <a:rPr b="0" i="0" lang="en" sz="1800" u="none" cap="none" strike="noStrike">
                <a:solidFill>
                  <a:schemeClr val="lt1"/>
                </a:solidFill>
                <a:latin typeface="Roboto"/>
                <a:ea typeface="Roboto"/>
                <a:cs typeface="Roboto"/>
                <a:sym typeface="Roboto"/>
              </a:rPr>
              <a:t>18%</a:t>
            </a:r>
          </a:p>
        </p:txBody>
      </p:sp>
      <p:sp>
        <p:nvSpPr>
          <p:cNvPr id="542" name="Shape 542"/>
          <p:cNvSpPr txBox="1"/>
          <p:nvPr/>
        </p:nvSpPr>
        <p:spPr>
          <a:xfrm>
            <a:off x="2614742" y="2696925"/>
            <a:ext cx="701700" cy="546000"/>
          </a:xfrm>
          <a:prstGeom prst="rect">
            <a:avLst/>
          </a:prstGeom>
          <a:noFill/>
          <a:ln>
            <a:noFill/>
          </a:ln>
        </p:spPr>
        <p:txBody>
          <a:bodyPr anchorCtr="0" anchor="ctr" bIns="68575" lIns="68575" rIns="68575" tIns="68575">
            <a:noAutofit/>
          </a:bodyPr>
          <a:lstStyle/>
          <a:p>
            <a:pPr indent="0" lvl="0" marL="0" marR="0" rtl="0" algn="ctr">
              <a:lnSpc>
                <a:spcPct val="100000"/>
              </a:lnSpc>
              <a:spcBef>
                <a:spcPts val="0"/>
              </a:spcBef>
              <a:spcAft>
                <a:spcPts val="0"/>
              </a:spcAft>
              <a:buClr>
                <a:srgbClr val="F3F3F3"/>
              </a:buClr>
              <a:buSzPct val="25000"/>
              <a:buFont typeface="Roboto"/>
              <a:buNone/>
            </a:pPr>
            <a:r>
              <a:rPr b="0" i="0" lang="en" sz="1800" u="none" cap="none" strike="noStrike">
                <a:solidFill>
                  <a:schemeClr val="lt1"/>
                </a:solidFill>
                <a:latin typeface="Roboto"/>
                <a:ea typeface="Roboto"/>
                <a:cs typeface="Roboto"/>
                <a:sym typeface="Roboto"/>
              </a:rPr>
              <a:t>15%</a:t>
            </a:r>
          </a:p>
        </p:txBody>
      </p:sp>
      <p:sp>
        <p:nvSpPr>
          <p:cNvPr id="543" name="Shape 543"/>
          <p:cNvSpPr txBox="1"/>
          <p:nvPr/>
        </p:nvSpPr>
        <p:spPr>
          <a:xfrm>
            <a:off x="2614742" y="3057000"/>
            <a:ext cx="701700" cy="545999"/>
          </a:xfrm>
          <a:prstGeom prst="rect">
            <a:avLst/>
          </a:prstGeom>
          <a:noFill/>
          <a:ln>
            <a:noFill/>
          </a:ln>
        </p:spPr>
        <p:txBody>
          <a:bodyPr anchorCtr="0" anchor="ctr" bIns="68575" lIns="68575" rIns="68575" tIns="68575">
            <a:noAutofit/>
          </a:bodyPr>
          <a:lstStyle/>
          <a:p>
            <a:pPr indent="0" lvl="0" marL="0" marR="0" rtl="0" algn="ctr">
              <a:lnSpc>
                <a:spcPct val="100000"/>
              </a:lnSpc>
              <a:spcBef>
                <a:spcPts val="0"/>
              </a:spcBef>
              <a:spcAft>
                <a:spcPts val="0"/>
              </a:spcAft>
              <a:buClr>
                <a:srgbClr val="F3F3F3"/>
              </a:buClr>
              <a:buSzPct val="25000"/>
              <a:buFont typeface="Roboto"/>
              <a:buNone/>
            </a:pPr>
            <a:r>
              <a:rPr b="0" i="0" lang="en" sz="1800" u="none" cap="none" strike="noStrike">
                <a:solidFill>
                  <a:schemeClr val="lt1"/>
                </a:solidFill>
                <a:latin typeface="Roboto"/>
                <a:ea typeface="Roboto"/>
                <a:cs typeface="Roboto"/>
                <a:sym typeface="Roboto"/>
              </a:rPr>
              <a:t>15%</a:t>
            </a:r>
          </a:p>
        </p:txBody>
      </p:sp>
      <p:sp>
        <p:nvSpPr>
          <p:cNvPr id="544" name="Shape 544"/>
          <p:cNvSpPr txBox="1"/>
          <p:nvPr/>
        </p:nvSpPr>
        <p:spPr>
          <a:xfrm>
            <a:off x="2435659" y="3417057"/>
            <a:ext cx="701700" cy="546000"/>
          </a:xfrm>
          <a:prstGeom prst="rect">
            <a:avLst/>
          </a:prstGeom>
          <a:noFill/>
          <a:ln>
            <a:noFill/>
          </a:ln>
        </p:spPr>
        <p:txBody>
          <a:bodyPr anchorCtr="0" anchor="ctr" bIns="68575" lIns="68575" rIns="68575" tIns="68575">
            <a:noAutofit/>
          </a:bodyPr>
          <a:lstStyle/>
          <a:p>
            <a:pPr indent="0" lvl="0" marL="0" marR="0" rtl="0" algn="ctr">
              <a:lnSpc>
                <a:spcPct val="100000"/>
              </a:lnSpc>
              <a:spcBef>
                <a:spcPts val="0"/>
              </a:spcBef>
              <a:spcAft>
                <a:spcPts val="0"/>
              </a:spcAft>
              <a:buClr>
                <a:srgbClr val="F3F3F3"/>
              </a:buClr>
              <a:buSzPct val="25000"/>
              <a:buFont typeface="Roboto"/>
              <a:buNone/>
            </a:pPr>
            <a:r>
              <a:rPr b="0" i="0" lang="en" sz="1800" u="none" cap="none" strike="noStrike">
                <a:solidFill>
                  <a:schemeClr val="lt1"/>
                </a:solidFill>
                <a:latin typeface="Roboto"/>
                <a:ea typeface="Roboto"/>
                <a:cs typeface="Roboto"/>
                <a:sym typeface="Roboto"/>
              </a:rPr>
              <a:t>14%</a:t>
            </a:r>
          </a:p>
        </p:txBody>
      </p:sp>
      <p:sp>
        <p:nvSpPr>
          <p:cNvPr id="545" name="Shape 545"/>
          <p:cNvSpPr txBox="1"/>
          <p:nvPr/>
        </p:nvSpPr>
        <p:spPr>
          <a:xfrm>
            <a:off x="2435659" y="3777132"/>
            <a:ext cx="701700" cy="546000"/>
          </a:xfrm>
          <a:prstGeom prst="rect">
            <a:avLst/>
          </a:prstGeom>
          <a:noFill/>
          <a:ln>
            <a:noFill/>
          </a:ln>
        </p:spPr>
        <p:txBody>
          <a:bodyPr anchorCtr="0" anchor="ctr" bIns="68575" lIns="68575" rIns="68575" tIns="68575">
            <a:noAutofit/>
          </a:bodyPr>
          <a:lstStyle/>
          <a:p>
            <a:pPr indent="0" lvl="0" marL="0" marR="0" rtl="0" algn="ctr">
              <a:lnSpc>
                <a:spcPct val="100000"/>
              </a:lnSpc>
              <a:spcBef>
                <a:spcPts val="0"/>
              </a:spcBef>
              <a:spcAft>
                <a:spcPts val="0"/>
              </a:spcAft>
              <a:buClr>
                <a:srgbClr val="F3F3F3"/>
              </a:buClr>
              <a:buSzPct val="25000"/>
              <a:buFont typeface="Roboto"/>
              <a:buNone/>
            </a:pPr>
            <a:r>
              <a:rPr b="0" i="0" lang="en" sz="1800" u="none" cap="none" strike="noStrike">
                <a:solidFill>
                  <a:schemeClr val="lt1"/>
                </a:solidFill>
                <a:latin typeface="Roboto"/>
                <a:ea typeface="Roboto"/>
                <a:cs typeface="Roboto"/>
                <a:sym typeface="Roboto"/>
              </a:rPr>
              <a:t>14%</a:t>
            </a:r>
          </a:p>
        </p:txBody>
      </p:sp>
      <p:sp>
        <p:nvSpPr>
          <p:cNvPr id="546" name="Shape 546"/>
          <p:cNvSpPr txBox="1"/>
          <p:nvPr/>
        </p:nvSpPr>
        <p:spPr>
          <a:xfrm>
            <a:off x="1590105" y="4137188"/>
            <a:ext cx="701700" cy="546000"/>
          </a:xfrm>
          <a:prstGeom prst="rect">
            <a:avLst/>
          </a:prstGeom>
          <a:noFill/>
          <a:ln>
            <a:noFill/>
          </a:ln>
        </p:spPr>
        <p:txBody>
          <a:bodyPr anchorCtr="0" anchor="ctr" bIns="68575" lIns="68575" rIns="68575" tIns="68575">
            <a:noAutofit/>
          </a:bodyPr>
          <a:lstStyle/>
          <a:p>
            <a:pPr indent="0" lvl="0" marL="0" marR="0" rtl="0" algn="ctr">
              <a:lnSpc>
                <a:spcPct val="100000"/>
              </a:lnSpc>
              <a:spcBef>
                <a:spcPts val="0"/>
              </a:spcBef>
              <a:spcAft>
                <a:spcPts val="0"/>
              </a:spcAft>
              <a:buClr>
                <a:srgbClr val="F3F3F3"/>
              </a:buClr>
              <a:buSzPct val="25000"/>
              <a:buFont typeface="Roboto"/>
              <a:buNone/>
            </a:pPr>
            <a:r>
              <a:rPr b="0" i="0" lang="en" sz="1800" u="none" cap="none" strike="noStrike">
                <a:solidFill>
                  <a:schemeClr val="lt1"/>
                </a:solidFill>
                <a:latin typeface="Roboto"/>
                <a:ea typeface="Roboto"/>
                <a:cs typeface="Roboto"/>
                <a:sym typeface="Roboto"/>
              </a:rPr>
              <a:t>7%</a:t>
            </a:r>
          </a:p>
        </p:txBody>
      </p:sp>
      <p:sp>
        <p:nvSpPr>
          <p:cNvPr id="547" name="Shape 547"/>
          <p:cNvSpPr txBox="1"/>
          <p:nvPr/>
        </p:nvSpPr>
        <p:spPr>
          <a:xfrm>
            <a:off x="851338" y="4497263"/>
            <a:ext cx="701700" cy="546000"/>
          </a:xfrm>
          <a:prstGeom prst="rect">
            <a:avLst/>
          </a:prstGeom>
          <a:noFill/>
          <a:ln>
            <a:noFill/>
          </a:ln>
        </p:spPr>
        <p:txBody>
          <a:bodyPr anchorCtr="0" anchor="ctr" bIns="68575" lIns="68575" rIns="68575" tIns="68575">
            <a:noAutofit/>
          </a:bodyPr>
          <a:lstStyle/>
          <a:p>
            <a:pPr indent="0" lvl="0" marL="0" marR="0" rtl="0" algn="ctr">
              <a:lnSpc>
                <a:spcPct val="100000"/>
              </a:lnSpc>
              <a:spcBef>
                <a:spcPts val="0"/>
              </a:spcBef>
              <a:spcAft>
                <a:spcPts val="0"/>
              </a:spcAft>
              <a:buClr>
                <a:srgbClr val="F3F3F3"/>
              </a:buClr>
              <a:buSzPct val="25000"/>
              <a:buFont typeface="Roboto"/>
              <a:buNone/>
            </a:pPr>
            <a:r>
              <a:rPr b="0" i="0" lang="en" sz="1800" u="none" cap="none" strike="noStrike">
                <a:solidFill>
                  <a:schemeClr val="lt1"/>
                </a:solidFill>
                <a:latin typeface="Roboto"/>
                <a:ea typeface="Roboto"/>
                <a:cs typeface="Roboto"/>
                <a:sym typeface="Roboto"/>
              </a:rPr>
              <a:t>2%</a:t>
            </a:r>
          </a:p>
        </p:txBody>
      </p:sp>
      <p:pic>
        <p:nvPicPr>
          <p:cNvPr id="548" name="Shape 548"/>
          <p:cNvPicPr preferRelativeResize="0"/>
          <p:nvPr/>
        </p:nvPicPr>
        <p:blipFill rotWithShape="1">
          <a:blip r:embed="rId4">
            <a:alphaModFix amt="85000"/>
          </a:blip>
          <a:srcRect b="0" l="0" r="0" t="0"/>
          <a:stretch/>
        </p:blipFill>
        <p:spPr>
          <a:xfrm>
            <a:off x="7093525" y="4300175"/>
            <a:ext cx="1743000" cy="546000"/>
          </a:xfrm>
          <a:prstGeom prst="rect">
            <a:avLst/>
          </a:prstGeom>
          <a:noFill/>
          <a:ln>
            <a:noFill/>
          </a:ln>
        </p:spPr>
      </p:pic>
      <p:grpSp>
        <p:nvGrpSpPr>
          <p:cNvPr id="549" name="Shape 549"/>
          <p:cNvGrpSpPr/>
          <p:nvPr/>
        </p:nvGrpSpPr>
        <p:grpSpPr>
          <a:xfrm>
            <a:off x="-25" y="5090700"/>
            <a:ext cx="9144000" cy="52800"/>
            <a:chOff x="-25" y="5090700"/>
            <a:chExt cx="9144000" cy="52800"/>
          </a:xfrm>
        </p:grpSpPr>
        <p:sp>
          <p:nvSpPr>
            <p:cNvPr id="550" name="Shape 550"/>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551" name="Shape 551"/>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552" name="Shape 552"/>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553" name="Shape 553"/>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sp>
        <p:nvSpPr>
          <p:cNvPr id="554" name="Shape 554"/>
          <p:cNvSpPr txBox="1"/>
          <p:nvPr/>
        </p:nvSpPr>
        <p:spPr>
          <a:xfrm>
            <a:off x="7483100" y="0"/>
            <a:ext cx="1660800" cy="271500"/>
          </a:xfrm>
          <a:prstGeom prst="rect">
            <a:avLst/>
          </a:prstGeom>
          <a:solidFill>
            <a:schemeClr val="accent2"/>
          </a:solidFill>
          <a:ln>
            <a:noFill/>
          </a:ln>
        </p:spPr>
        <p:txBody>
          <a:bodyPr anchorCtr="0" anchor="ctr" bIns="91425" lIns="91425" rIns="91425" tIns="91425">
            <a:noAutofit/>
          </a:bodyPr>
          <a:lstStyle/>
          <a:p>
            <a:pPr lvl="0" rtl="0" algn="ctr">
              <a:spcBef>
                <a:spcPts val="0"/>
              </a:spcBef>
              <a:buNone/>
            </a:pPr>
            <a:r>
              <a:rPr lang="en" sz="1000">
                <a:solidFill>
                  <a:srgbClr val="FFFFFF"/>
                </a:solidFill>
                <a:latin typeface="Roboto"/>
                <a:ea typeface="Roboto"/>
                <a:cs typeface="Roboto"/>
                <a:sym typeface="Roboto"/>
              </a:rPr>
              <a:t>Preparing for the future</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8" name="Shape 558"/>
        <p:cNvGrpSpPr/>
        <p:nvPr/>
      </p:nvGrpSpPr>
      <p:grpSpPr>
        <a:xfrm>
          <a:off x="0" y="0"/>
          <a:ext cx="0" cy="0"/>
          <a:chOff x="0" y="0"/>
          <a:chExt cx="0" cy="0"/>
        </a:xfrm>
      </p:grpSpPr>
      <p:pic>
        <p:nvPicPr>
          <p:cNvPr id="559" name="Shape 559"/>
          <p:cNvPicPr preferRelativeResize="0"/>
          <p:nvPr/>
        </p:nvPicPr>
        <p:blipFill rotWithShape="1">
          <a:blip r:embed="rId3">
            <a:alphaModFix/>
          </a:blip>
          <a:srcRect b="2346" l="10" r="-10" t="14153"/>
          <a:stretch/>
        </p:blipFill>
        <p:spPr>
          <a:xfrm>
            <a:off x="-25" y="0"/>
            <a:ext cx="9144000" cy="5090700"/>
          </a:xfrm>
          <a:prstGeom prst="rect">
            <a:avLst/>
          </a:prstGeom>
          <a:noFill/>
          <a:ln>
            <a:noFill/>
          </a:ln>
        </p:spPr>
      </p:pic>
      <p:sp>
        <p:nvSpPr>
          <p:cNvPr id="560" name="Shape 560"/>
          <p:cNvSpPr txBox="1"/>
          <p:nvPr/>
        </p:nvSpPr>
        <p:spPr>
          <a:xfrm>
            <a:off x="1375" y="3808575"/>
            <a:ext cx="9144000" cy="879000"/>
          </a:xfrm>
          <a:prstGeom prst="rect">
            <a:avLst/>
          </a:prstGeom>
          <a:solidFill>
            <a:srgbClr val="F23A35">
              <a:alpha val="86620"/>
            </a:srgbClr>
          </a:solidFill>
          <a:ln>
            <a:noFill/>
          </a:ln>
        </p:spPr>
        <p:txBody>
          <a:bodyPr anchorCtr="0" anchor="ctr" bIns="38075" lIns="38075" rIns="38075" tIns="38075">
            <a:noAutofit/>
          </a:bodyPr>
          <a:lstStyle/>
          <a:p>
            <a:pPr lvl="0" rtl="0" algn="ctr">
              <a:lnSpc>
                <a:spcPct val="115000"/>
              </a:lnSpc>
              <a:spcBef>
                <a:spcPts val="0"/>
              </a:spcBef>
              <a:buClr>
                <a:schemeClr val="dk1"/>
              </a:buClr>
              <a:buSzPct val="25000"/>
              <a:buFont typeface="Arial"/>
              <a:buNone/>
            </a:pPr>
            <a:r>
              <a:rPr lang="en" sz="3400">
                <a:solidFill>
                  <a:schemeClr val="lt1"/>
                </a:solidFill>
                <a:latin typeface="Roboto"/>
                <a:ea typeface="Roboto"/>
                <a:cs typeface="Roboto"/>
                <a:sym typeface="Roboto"/>
              </a:rPr>
              <a:t>Converting information</a:t>
            </a:r>
            <a:r>
              <a:rPr lang="en" sz="3800">
                <a:solidFill>
                  <a:schemeClr val="lt1"/>
                </a:solidFill>
                <a:latin typeface="Roboto"/>
                <a:ea typeface="Roboto"/>
                <a:cs typeface="Roboto"/>
                <a:sym typeface="Roboto"/>
              </a:rPr>
              <a:t> </a:t>
            </a:r>
            <a:r>
              <a:rPr b="1" lang="en" sz="4800">
                <a:solidFill>
                  <a:schemeClr val="lt1"/>
                </a:solidFill>
                <a:latin typeface="Roboto"/>
                <a:ea typeface="Roboto"/>
                <a:cs typeface="Roboto"/>
                <a:sym typeface="Roboto"/>
              </a:rPr>
              <a:t>into</a:t>
            </a:r>
            <a:r>
              <a:rPr lang="en" sz="3800">
                <a:solidFill>
                  <a:schemeClr val="lt1"/>
                </a:solidFill>
                <a:latin typeface="Roboto"/>
                <a:ea typeface="Roboto"/>
                <a:cs typeface="Roboto"/>
                <a:sym typeface="Roboto"/>
              </a:rPr>
              <a:t> </a:t>
            </a:r>
            <a:r>
              <a:rPr lang="en" sz="3400">
                <a:solidFill>
                  <a:schemeClr val="lt1"/>
                </a:solidFill>
                <a:latin typeface="Roboto"/>
                <a:ea typeface="Roboto"/>
                <a:cs typeface="Roboto"/>
                <a:sym typeface="Roboto"/>
              </a:rPr>
              <a:t>intelligence</a:t>
            </a:r>
          </a:p>
        </p:txBody>
      </p:sp>
      <p:grpSp>
        <p:nvGrpSpPr>
          <p:cNvPr id="561" name="Shape 561"/>
          <p:cNvGrpSpPr/>
          <p:nvPr/>
        </p:nvGrpSpPr>
        <p:grpSpPr>
          <a:xfrm>
            <a:off x="-25" y="5090700"/>
            <a:ext cx="9144000" cy="52800"/>
            <a:chOff x="-25" y="5090700"/>
            <a:chExt cx="9144000" cy="52800"/>
          </a:xfrm>
        </p:grpSpPr>
        <p:sp>
          <p:nvSpPr>
            <p:cNvPr id="562" name="Shape 562"/>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563" name="Shape 563"/>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564" name="Shape 564"/>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565" name="Shape 565"/>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sp>
        <p:nvSpPr>
          <p:cNvPr id="566" name="Shape 566"/>
          <p:cNvSpPr txBox="1"/>
          <p:nvPr/>
        </p:nvSpPr>
        <p:spPr>
          <a:xfrm>
            <a:off x="7483100" y="0"/>
            <a:ext cx="1660800" cy="271500"/>
          </a:xfrm>
          <a:prstGeom prst="rect">
            <a:avLst/>
          </a:prstGeom>
          <a:solidFill>
            <a:srgbClr val="EA4335"/>
          </a:solidFill>
          <a:ln>
            <a:noFill/>
          </a:ln>
        </p:spPr>
        <p:txBody>
          <a:bodyPr anchorCtr="0" anchor="ctr" bIns="91425" lIns="91425" rIns="91425" tIns="91425">
            <a:noAutofit/>
          </a:bodyPr>
          <a:lstStyle/>
          <a:p>
            <a:pPr lvl="0" rtl="0" algn="ctr">
              <a:spcBef>
                <a:spcPts val="0"/>
              </a:spcBef>
              <a:buNone/>
            </a:pPr>
            <a:r>
              <a:rPr lang="en" sz="1000">
                <a:solidFill>
                  <a:srgbClr val="FFFFFF"/>
                </a:solidFill>
                <a:latin typeface="Roboto"/>
                <a:ea typeface="Roboto"/>
                <a:cs typeface="Roboto"/>
                <a:sym typeface="Roboto"/>
              </a:rPr>
              <a:t>Preparing for the future</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70" name="Shape 570"/>
        <p:cNvGrpSpPr/>
        <p:nvPr/>
      </p:nvGrpSpPr>
      <p:grpSpPr>
        <a:xfrm>
          <a:off x="0" y="0"/>
          <a:ext cx="0" cy="0"/>
          <a:chOff x="0" y="0"/>
          <a:chExt cx="0" cy="0"/>
        </a:xfrm>
      </p:grpSpPr>
      <p:grpSp>
        <p:nvGrpSpPr>
          <p:cNvPr id="571" name="Shape 571"/>
          <p:cNvGrpSpPr/>
          <p:nvPr/>
        </p:nvGrpSpPr>
        <p:grpSpPr>
          <a:xfrm>
            <a:off x="-25" y="5090700"/>
            <a:ext cx="9144000" cy="52800"/>
            <a:chOff x="-25" y="5090700"/>
            <a:chExt cx="9144000" cy="52800"/>
          </a:xfrm>
        </p:grpSpPr>
        <p:sp>
          <p:nvSpPr>
            <p:cNvPr id="572" name="Shape 572"/>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573" name="Shape 573"/>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574" name="Shape 574"/>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575" name="Shape 575"/>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pic>
        <p:nvPicPr>
          <p:cNvPr id="576" name="Shape 576"/>
          <p:cNvPicPr preferRelativeResize="0"/>
          <p:nvPr/>
        </p:nvPicPr>
        <p:blipFill rotWithShape="1">
          <a:blip r:embed="rId3">
            <a:alphaModFix/>
          </a:blip>
          <a:srcRect b="0" l="517" r="-9" t="16991"/>
          <a:stretch/>
        </p:blipFill>
        <p:spPr>
          <a:xfrm>
            <a:off x="-25" y="0"/>
            <a:ext cx="9143999" cy="5090701"/>
          </a:xfrm>
          <a:prstGeom prst="rect">
            <a:avLst/>
          </a:prstGeom>
          <a:noFill/>
          <a:ln>
            <a:noFill/>
          </a:ln>
        </p:spPr>
      </p:pic>
      <p:sp>
        <p:nvSpPr>
          <p:cNvPr id="577" name="Shape 577"/>
          <p:cNvSpPr txBox="1"/>
          <p:nvPr/>
        </p:nvSpPr>
        <p:spPr>
          <a:xfrm>
            <a:off x="1375" y="3808575"/>
            <a:ext cx="9144000" cy="879000"/>
          </a:xfrm>
          <a:prstGeom prst="rect">
            <a:avLst/>
          </a:prstGeom>
          <a:solidFill>
            <a:srgbClr val="F23A35">
              <a:alpha val="85850"/>
            </a:srgbClr>
          </a:solidFill>
          <a:ln>
            <a:noFill/>
          </a:ln>
        </p:spPr>
        <p:txBody>
          <a:bodyPr anchorCtr="0" anchor="ctr" bIns="38075" lIns="38075" rIns="38075" tIns="38075">
            <a:noAutofit/>
          </a:bodyPr>
          <a:lstStyle/>
          <a:p>
            <a:pPr lvl="0" rtl="0" algn="ctr">
              <a:lnSpc>
                <a:spcPct val="115000"/>
              </a:lnSpc>
              <a:spcBef>
                <a:spcPts val="0"/>
              </a:spcBef>
              <a:buClr>
                <a:schemeClr val="dk1"/>
              </a:buClr>
              <a:buSzPct val="25000"/>
              <a:buFont typeface="Arial"/>
              <a:buNone/>
            </a:pPr>
            <a:r>
              <a:rPr b="1" lang="en" sz="5000">
                <a:solidFill>
                  <a:schemeClr val="lt1"/>
                </a:solidFill>
                <a:latin typeface="Roboto"/>
                <a:ea typeface="Roboto"/>
                <a:cs typeface="Roboto"/>
                <a:sym typeface="Roboto"/>
              </a:rPr>
              <a:t>Collaboration </a:t>
            </a:r>
            <a:r>
              <a:rPr lang="en" sz="3800">
                <a:solidFill>
                  <a:schemeClr val="lt1"/>
                </a:solidFill>
                <a:latin typeface="Roboto"/>
                <a:ea typeface="Roboto"/>
                <a:cs typeface="Roboto"/>
                <a:sym typeface="Roboto"/>
              </a:rPr>
              <a:t>is the new normal...</a:t>
            </a:r>
          </a:p>
        </p:txBody>
      </p:sp>
      <p:sp>
        <p:nvSpPr>
          <p:cNvPr id="578" name="Shape 578"/>
          <p:cNvSpPr txBox="1"/>
          <p:nvPr/>
        </p:nvSpPr>
        <p:spPr>
          <a:xfrm>
            <a:off x="7531875" y="-21699"/>
            <a:ext cx="1611900" cy="271500"/>
          </a:xfrm>
          <a:prstGeom prst="rect">
            <a:avLst/>
          </a:prstGeom>
          <a:solidFill>
            <a:srgbClr val="F23A35"/>
          </a:solidFill>
          <a:ln>
            <a:noFill/>
          </a:ln>
        </p:spPr>
        <p:txBody>
          <a:bodyPr anchorCtr="0" anchor="ctr" bIns="91425" lIns="91425" rIns="91425" tIns="91425">
            <a:noAutofit/>
          </a:bodyPr>
          <a:lstStyle/>
          <a:p>
            <a:pPr lvl="0" rtl="0" algn="ctr">
              <a:spcBef>
                <a:spcPts val="0"/>
              </a:spcBef>
              <a:buNone/>
            </a:pPr>
            <a:r>
              <a:rPr lang="en" sz="1000">
                <a:solidFill>
                  <a:srgbClr val="FFFFFF"/>
                </a:solidFill>
                <a:latin typeface="Roboto"/>
                <a:ea typeface="Roboto"/>
                <a:cs typeface="Roboto"/>
                <a:sym typeface="Roboto"/>
              </a:rPr>
              <a:t>Preparing for the future</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82" name="Shape 582"/>
        <p:cNvGrpSpPr/>
        <p:nvPr/>
      </p:nvGrpSpPr>
      <p:grpSpPr>
        <a:xfrm>
          <a:off x="0" y="0"/>
          <a:ext cx="0" cy="0"/>
          <a:chOff x="0" y="0"/>
          <a:chExt cx="0" cy="0"/>
        </a:xfrm>
      </p:grpSpPr>
      <p:pic>
        <p:nvPicPr>
          <p:cNvPr descr="MIKE5920.jpg" id="583" name="Shape 583"/>
          <p:cNvPicPr preferRelativeResize="0"/>
          <p:nvPr/>
        </p:nvPicPr>
        <p:blipFill rotWithShape="1">
          <a:blip r:embed="rId3">
            <a:alphaModFix/>
          </a:blip>
          <a:srcRect b="8243" l="0" r="0" t="8235"/>
          <a:stretch/>
        </p:blipFill>
        <p:spPr>
          <a:xfrm>
            <a:off x="1372" y="0"/>
            <a:ext cx="9142599" cy="5090700"/>
          </a:xfrm>
          <a:prstGeom prst="rect">
            <a:avLst/>
          </a:prstGeom>
          <a:noFill/>
          <a:ln>
            <a:noFill/>
          </a:ln>
        </p:spPr>
      </p:pic>
      <p:grpSp>
        <p:nvGrpSpPr>
          <p:cNvPr id="584" name="Shape 584"/>
          <p:cNvGrpSpPr/>
          <p:nvPr/>
        </p:nvGrpSpPr>
        <p:grpSpPr>
          <a:xfrm>
            <a:off x="-25" y="5090700"/>
            <a:ext cx="9144000" cy="52800"/>
            <a:chOff x="-25" y="5090700"/>
            <a:chExt cx="9144000" cy="52800"/>
          </a:xfrm>
        </p:grpSpPr>
        <p:sp>
          <p:nvSpPr>
            <p:cNvPr id="585" name="Shape 585"/>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586" name="Shape 586"/>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587" name="Shape 587"/>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588" name="Shape 588"/>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sp>
        <p:nvSpPr>
          <p:cNvPr id="589" name="Shape 589"/>
          <p:cNvSpPr txBox="1"/>
          <p:nvPr/>
        </p:nvSpPr>
        <p:spPr>
          <a:xfrm>
            <a:off x="1375" y="3808575"/>
            <a:ext cx="9144000" cy="879000"/>
          </a:xfrm>
          <a:prstGeom prst="rect">
            <a:avLst/>
          </a:prstGeom>
          <a:solidFill>
            <a:srgbClr val="F23A35">
              <a:alpha val="85850"/>
            </a:srgbClr>
          </a:solidFill>
          <a:ln>
            <a:noFill/>
          </a:ln>
        </p:spPr>
        <p:txBody>
          <a:bodyPr anchorCtr="0" anchor="ctr" bIns="38075" lIns="38075" rIns="38075" tIns="38075">
            <a:noAutofit/>
          </a:bodyPr>
          <a:lstStyle/>
          <a:p>
            <a:pPr lvl="0" rtl="0" algn="ctr">
              <a:lnSpc>
                <a:spcPct val="115000"/>
              </a:lnSpc>
              <a:spcBef>
                <a:spcPts val="0"/>
              </a:spcBef>
              <a:buClr>
                <a:schemeClr val="dk1"/>
              </a:buClr>
              <a:buSzPct val="25000"/>
              <a:buFont typeface="Arial"/>
              <a:buNone/>
            </a:pPr>
            <a:r>
              <a:rPr lang="en" sz="3800">
                <a:solidFill>
                  <a:schemeClr val="lt1"/>
                </a:solidFill>
                <a:latin typeface="Roboto"/>
                <a:ea typeface="Roboto"/>
                <a:cs typeface="Roboto"/>
                <a:sym typeface="Roboto"/>
              </a:rPr>
              <a:t>Generation of problem solvers</a:t>
            </a:r>
          </a:p>
        </p:txBody>
      </p:sp>
      <p:sp>
        <p:nvSpPr>
          <p:cNvPr id="590" name="Shape 590"/>
          <p:cNvSpPr txBox="1"/>
          <p:nvPr/>
        </p:nvSpPr>
        <p:spPr>
          <a:xfrm>
            <a:off x="7531875" y="0"/>
            <a:ext cx="1611900" cy="271500"/>
          </a:xfrm>
          <a:prstGeom prst="rect">
            <a:avLst/>
          </a:prstGeom>
          <a:solidFill>
            <a:srgbClr val="F23A35"/>
          </a:solidFill>
          <a:ln>
            <a:noFill/>
          </a:ln>
        </p:spPr>
        <p:txBody>
          <a:bodyPr anchorCtr="0" anchor="ctr" bIns="91425" lIns="91425" rIns="91425" tIns="91425">
            <a:noAutofit/>
          </a:bodyPr>
          <a:lstStyle/>
          <a:p>
            <a:pPr lvl="0" rtl="0" algn="ctr">
              <a:spcBef>
                <a:spcPts val="0"/>
              </a:spcBef>
              <a:buNone/>
            </a:pPr>
            <a:r>
              <a:rPr lang="en" sz="1000">
                <a:solidFill>
                  <a:srgbClr val="FFFFFF"/>
                </a:solidFill>
                <a:latin typeface="Roboto"/>
                <a:ea typeface="Roboto"/>
                <a:cs typeface="Roboto"/>
                <a:sym typeface="Roboto"/>
              </a:rPr>
              <a:t>Preparing for the future</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94" name="Shape 594"/>
        <p:cNvGrpSpPr/>
        <p:nvPr/>
      </p:nvGrpSpPr>
      <p:grpSpPr>
        <a:xfrm>
          <a:off x="0" y="0"/>
          <a:ext cx="0" cy="0"/>
          <a:chOff x="0" y="0"/>
          <a:chExt cx="0" cy="0"/>
        </a:xfrm>
      </p:grpSpPr>
      <p:grpSp>
        <p:nvGrpSpPr>
          <p:cNvPr id="595" name="Shape 595"/>
          <p:cNvGrpSpPr/>
          <p:nvPr/>
        </p:nvGrpSpPr>
        <p:grpSpPr>
          <a:xfrm>
            <a:off x="-25" y="5090700"/>
            <a:ext cx="9144000" cy="52800"/>
            <a:chOff x="-25" y="5090700"/>
            <a:chExt cx="9144000" cy="52800"/>
          </a:xfrm>
        </p:grpSpPr>
        <p:sp>
          <p:nvSpPr>
            <p:cNvPr id="596" name="Shape 596"/>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597" name="Shape 597"/>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598" name="Shape 598"/>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599" name="Shape 599"/>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sp>
        <p:nvSpPr>
          <p:cNvPr id="600" name="Shape 600"/>
          <p:cNvSpPr/>
          <p:nvPr/>
        </p:nvSpPr>
        <p:spPr>
          <a:xfrm>
            <a:off x="6183125" y="0"/>
            <a:ext cx="2960400" cy="15672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601" name="Shape 601"/>
          <p:cNvSpPr/>
          <p:nvPr/>
        </p:nvSpPr>
        <p:spPr>
          <a:xfrm>
            <a:off x="3066750" y="0"/>
            <a:ext cx="2991600" cy="15672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602" name="Shape 602"/>
          <p:cNvSpPr/>
          <p:nvPr/>
        </p:nvSpPr>
        <p:spPr>
          <a:xfrm>
            <a:off x="450" y="0"/>
            <a:ext cx="2941200" cy="15672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603" name="Shape 603"/>
          <p:cNvSpPr txBox="1"/>
          <p:nvPr/>
        </p:nvSpPr>
        <p:spPr>
          <a:xfrm>
            <a:off x="452100" y="314212"/>
            <a:ext cx="2087400" cy="979500"/>
          </a:xfrm>
          <a:prstGeom prst="rect">
            <a:avLst/>
          </a:prstGeom>
          <a:noFill/>
          <a:ln>
            <a:noFill/>
          </a:ln>
        </p:spPr>
        <p:txBody>
          <a:bodyPr anchorCtr="0" anchor="t" bIns="38075" lIns="38075" rIns="38075" tIns="38075">
            <a:noAutofit/>
          </a:bodyPr>
          <a:lstStyle/>
          <a:p>
            <a:pPr indent="0" lvl="0" marL="0" marR="0" rtl="0" algn="ctr">
              <a:lnSpc>
                <a:spcPct val="100000"/>
              </a:lnSpc>
              <a:spcBef>
                <a:spcPts val="0"/>
              </a:spcBef>
              <a:spcAft>
                <a:spcPts val="0"/>
              </a:spcAft>
              <a:buClr>
                <a:srgbClr val="000000"/>
              </a:buClr>
              <a:buSzPct val="25000"/>
              <a:buFont typeface="Arial"/>
              <a:buNone/>
            </a:pPr>
            <a:r>
              <a:rPr lang="en" sz="2400">
                <a:solidFill>
                  <a:srgbClr val="FFFFFF"/>
                </a:solidFill>
                <a:latin typeface="Roboto"/>
                <a:ea typeface="Roboto"/>
                <a:cs typeface="Roboto"/>
                <a:sym typeface="Roboto"/>
              </a:rPr>
              <a:t>Empowering Gen Z</a:t>
            </a:r>
          </a:p>
        </p:txBody>
      </p:sp>
      <p:sp>
        <p:nvSpPr>
          <p:cNvPr id="604" name="Shape 604"/>
          <p:cNvSpPr txBox="1"/>
          <p:nvPr/>
        </p:nvSpPr>
        <p:spPr>
          <a:xfrm>
            <a:off x="3518850" y="314225"/>
            <a:ext cx="2087400" cy="979500"/>
          </a:xfrm>
          <a:prstGeom prst="rect">
            <a:avLst/>
          </a:prstGeom>
          <a:noFill/>
          <a:ln>
            <a:noFill/>
          </a:ln>
        </p:spPr>
        <p:txBody>
          <a:bodyPr anchorCtr="0" anchor="t" bIns="38075" lIns="38075" rIns="38075" tIns="38075">
            <a:noAutofit/>
          </a:bodyPr>
          <a:lstStyle/>
          <a:p>
            <a:pPr indent="0" lvl="0" marL="0" marR="0" rtl="0" algn="ctr">
              <a:lnSpc>
                <a:spcPct val="100000"/>
              </a:lnSpc>
              <a:spcBef>
                <a:spcPts val="0"/>
              </a:spcBef>
              <a:spcAft>
                <a:spcPts val="0"/>
              </a:spcAft>
              <a:buClr>
                <a:srgbClr val="000000"/>
              </a:buClr>
              <a:buSzPct val="25000"/>
              <a:buFont typeface="Arial"/>
              <a:buNone/>
            </a:pPr>
            <a:r>
              <a:rPr lang="en" sz="2400">
                <a:solidFill>
                  <a:srgbClr val="FFFFFF"/>
                </a:solidFill>
                <a:latin typeface="Roboto"/>
                <a:ea typeface="Roboto"/>
                <a:cs typeface="Roboto"/>
                <a:sym typeface="Roboto"/>
              </a:rPr>
              <a:t>Preparing for</a:t>
            </a:r>
            <a:br>
              <a:rPr lang="en" sz="2400">
                <a:solidFill>
                  <a:srgbClr val="FFFFFF"/>
                </a:solidFill>
                <a:latin typeface="Roboto"/>
                <a:ea typeface="Roboto"/>
                <a:cs typeface="Roboto"/>
                <a:sym typeface="Roboto"/>
              </a:rPr>
            </a:br>
            <a:r>
              <a:rPr lang="en" sz="2400">
                <a:solidFill>
                  <a:srgbClr val="FFFFFF"/>
                </a:solidFill>
                <a:latin typeface="Roboto"/>
                <a:ea typeface="Roboto"/>
                <a:cs typeface="Roboto"/>
                <a:sym typeface="Roboto"/>
              </a:rPr>
              <a:t>the future</a:t>
            </a:r>
          </a:p>
        </p:txBody>
      </p:sp>
      <p:sp>
        <p:nvSpPr>
          <p:cNvPr id="605" name="Shape 605"/>
          <p:cNvSpPr txBox="1"/>
          <p:nvPr/>
        </p:nvSpPr>
        <p:spPr>
          <a:xfrm>
            <a:off x="6620100" y="314225"/>
            <a:ext cx="2087400" cy="979500"/>
          </a:xfrm>
          <a:prstGeom prst="rect">
            <a:avLst/>
          </a:prstGeom>
          <a:noFill/>
          <a:ln>
            <a:noFill/>
          </a:ln>
        </p:spPr>
        <p:txBody>
          <a:bodyPr anchorCtr="0" anchor="t" bIns="38075" lIns="38075" rIns="38075" tIns="38075">
            <a:noAutofit/>
          </a:bodyPr>
          <a:lstStyle/>
          <a:p>
            <a:pPr indent="0" lvl="0" marL="0" marR="0" rtl="0" algn="ctr">
              <a:lnSpc>
                <a:spcPct val="100000"/>
              </a:lnSpc>
              <a:spcBef>
                <a:spcPts val="0"/>
              </a:spcBef>
              <a:spcAft>
                <a:spcPts val="0"/>
              </a:spcAft>
              <a:buClr>
                <a:srgbClr val="000000"/>
              </a:buClr>
              <a:buSzPct val="25000"/>
              <a:buFont typeface="Arial"/>
              <a:buNone/>
            </a:pPr>
            <a:r>
              <a:rPr lang="en" sz="2400">
                <a:solidFill>
                  <a:srgbClr val="FFFFFF"/>
                </a:solidFill>
                <a:latin typeface="Roboto"/>
                <a:ea typeface="Roboto"/>
                <a:cs typeface="Roboto"/>
                <a:sym typeface="Roboto"/>
              </a:rPr>
              <a:t>Re-imagining today</a:t>
            </a:r>
          </a:p>
        </p:txBody>
      </p:sp>
      <p:pic>
        <p:nvPicPr>
          <p:cNvPr id="606" name="Shape 606"/>
          <p:cNvPicPr preferRelativeResize="0"/>
          <p:nvPr/>
        </p:nvPicPr>
        <p:blipFill rotWithShape="1">
          <a:blip r:embed="rId3">
            <a:alphaModFix/>
          </a:blip>
          <a:srcRect b="0" l="15251" r="29168" t="0"/>
          <a:stretch/>
        </p:blipFill>
        <p:spPr>
          <a:xfrm>
            <a:off x="225" y="1558775"/>
            <a:ext cx="2941200" cy="3532500"/>
          </a:xfrm>
          <a:prstGeom prst="rect">
            <a:avLst/>
          </a:prstGeom>
          <a:noFill/>
          <a:ln>
            <a:noFill/>
          </a:ln>
        </p:spPr>
      </p:pic>
      <p:pic>
        <p:nvPicPr>
          <p:cNvPr id="607" name="Shape 607"/>
          <p:cNvPicPr preferRelativeResize="0"/>
          <p:nvPr/>
        </p:nvPicPr>
        <p:blipFill rotWithShape="1">
          <a:blip r:embed="rId4">
            <a:alphaModFix/>
          </a:blip>
          <a:srcRect b="0" l="17463" r="26670" t="0"/>
          <a:stretch/>
        </p:blipFill>
        <p:spPr>
          <a:xfrm>
            <a:off x="6183375" y="1558775"/>
            <a:ext cx="2960400" cy="3532500"/>
          </a:xfrm>
          <a:prstGeom prst="rect">
            <a:avLst/>
          </a:prstGeom>
          <a:noFill/>
          <a:ln>
            <a:noFill/>
          </a:ln>
        </p:spPr>
      </p:pic>
      <p:pic>
        <p:nvPicPr>
          <p:cNvPr id="608" name="Shape 608"/>
          <p:cNvPicPr preferRelativeResize="0"/>
          <p:nvPr/>
        </p:nvPicPr>
        <p:blipFill rotWithShape="1">
          <a:blip r:embed="rId5">
            <a:alphaModFix/>
          </a:blip>
          <a:srcRect b="2018" l="28588" r="16664" t="0"/>
          <a:stretch/>
        </p:blipFill>
        <p:spPr>
          <a:xfrm>
            <a:off x="3064325" y="1558775"/>
            <a:ext cx="2991599" cy="3532500"/>
          </a:xfrm>
          <a:prstGeom prst="rect">
            <a:avLst/>
          </a:prstGeom>
          <a:noFill/>
          <a:ln>
            <a:noFill/>
          </a:ln>
        </p:spPr>
      </p:pic>
      <p:sp>
        <p:nvSpPr>
          <p:cNvPr id="609" name="Shape 609"/>
          <p:cNvSpPr/>
          <p:nvPr/>
        </p:nvSpPr>
        <p:spPr>
          <a:xfrm>
            <a:off x="3066737" y="0"/>
            <a:ext cx="3089100" cy="5090700"/>
          </a:xfrm>
          <a:prstGeom prst="rect">
            <a:avLst/>
          </a:prstGeom>
          <a:solidFill>
            <a:srgbClr val="FFFFFF">
              <a:alpha val="74230"/>
            </a:srgbClr>
          </a:solidFill>
          <a:ln>
            <a:noFill/>
          </a:ln>
        </p:spPr>
        <p:txBody>
          <a:bodyPr anchorCtr="0" anchor="ctr" bIns="91425" lIns="91425" rIns="91425" tIns="91425">
            <a:noAutofit/>
          </a:bodyPr>
          <a:lstStyle/>
          <a:p>
            <a:pPr lvl="0">
              <a:spcBef>
                <a:spcPts val="0"/>
              </a:spcBef>
              <a:buNone/>
            </a:pPr>
            <a:r>
              <a:t/>
            </a:r>
            <a:endParaRPr/>
          </a:p>
        </p:txBody>
      </p:sp>
      <p:sp>
        <p:nvSpPr>
          <p:cNvPr id="610" name="Shape 610"/>
          <p:cNvSpPr/>
          <p:nvPr/>
        </p:nvSpPr>
        <p:spPr>
          <a:xfrm>
            <a:off x="-76225" y="0"/>
            <a:ext cx="3020999" cy="5090700"/>
          </a:xfrm>
          <a:prstGeom prst="rect">
            <a:avLst/>
          </a:prstGeom>
          <a:solidFill>
            <a:srgbClr val="FFFFFF">
              <a:alpha val="74230"/>
            </a:srgbClr>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614" name="Shape 614"/>
        <p:cNvGrpSpPr/>
        <p:nvPr/>
      </p:nvGrpSpPr>
      <p:grpSpPr>
        <a:xfrm>
          <a:off x="0" y="0"/>
          <a:ext cx="0" cy="0"/>
          <a:chOff x="0" y="0"/>
          <a:chExt cx="0" cy="0"/>
        </a:xfrm>
      </p:grpSpPr>
      <p:pic>
        <p:nvPicPr>
          <p:cNvPr id="615" name="Shape 615"/>
          <p:cNvPicPr preferRelativeResize="0"/>
          <p:nvPr/>
        </p:nvPicPr>
        <p:blipFill rotWithShape="1">
          <a:blip r:embed="rId3">
            <a:alphaModFix/>
          </a:blip>
          <a:srcRect b="8038" l="169" r="0" t="8314"/>
          <a:stretch/>
        </p:blipFill>
        <p:spPr>
          <a:xfrm>
            <a:off x="-24" y="0"/>
            <a:ext cx="9144000" cy="5090700"/>
          </a:xfrm>
          <a:prstGeom prst="rect">
            <a:avLst/>
          </a:prstGeom>
          <a:noFill/>
          <a:ln>
            <a:noFill/>
          </a:ln>
        </p:spPr>
      </p:pic>
      <p:grpSp>
        <p:nvGrpSpPr>
          <p:cNvPr id="616" name="Shape 616"/>
          <p:cNvGrpSpPr/>
          <p:nvPr/>
        </p:nvGrpSpPr>
        <p:grpSpPr>
          <a:xfrm>
            <a:off x="-25" y="5090700"/>
            <a:ext cx="9144000" cy="52800"/>
            <a:chOff x="-25" y="5090700"/>
            <a:chExt cx="9144000" cy="52800"/>
          </a:xfrm>
        </p:grpSpPr>
        <p:sp>
          <p:nvSpPr>
            <p:cNvPr id="617" name="Shape 617"/>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618" name="Shape 618"/>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619" name="Shape 619"/>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620" name="Shape 620"/>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grpSp>
        <p:nvGrpSpPr>
          <p:cNvPr id="621" name="Shape 621"/>
          <p:cNvGrpSpPr/>
          <p:nvPr/>
        </p:nvGrpSpPr>
        <p:grpSpPr>
          <a:xfrm>
            <a:off x="-25" y="5090700"/>
            <a:ext cx="9144000" cy="52800"/>
            <a:chOff x="-25" y="5090700"/>
            <a:chExt cx="9144000" cy="52800"/>
          </a:xfrm>
        </p:grpSpPr>
        <p:sp>
          <p:nvSpPr>
            <p:cNvPr id="622" name="Shape 622"/>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623" name="Shape 623"/>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624" name="Shape 624"/>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625" name="Shape 625"/>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grpSp>
        <p:nvGrpSpPr>
          <p:cNvPr id="626" name="Shape 626"/>
          <p:cNvGrpSpPr/>
          <p:nvPr/>
        </p:nvGrpSpPr>
        <p:grpSpPr>
          <a:xfrm>
            <a:off x="-25" y="5090700"/>
            <a:ext cx="9144000" cy="52800"/>
            <a:chOff x="-25" y="5090700"/>
            <a:chExt cx="9144000" cy="52800"/>
          </a:xfrm>
        </p:grpSpPr>
        <p:sp>
          <p:nvSpPr>
            <p:cNvPr id="627" name="Shape 627"/>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628" name="Shape 628"/>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629" name="Shape 629"/>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630" name="Shape 630"/>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sp>
        <p:nvSpPr>
          <p:cNvPr id="631" name="Shape 631"/>
          <p:cNvSpPr txBox="1"/>
          <p:nvPr/>
        </p:nvSpPr>
        <p:spPr>
          <a:xfrm>
            <a:off x="1375" y="408325"/>
            <a:ext cx="9144000" cy="831600"/>
          </a:xfrm>
          <a:prstGeom prst="rect">
            <a:avLst/>
          </a:prstGeom>
          <a:solidFill>
            <a:srgbClr val="FBBC05">
              <a:alpha val="85080"/>
            </a:srgbClr>
          </a:solidFill>
          <a:ln>
            <a:noFill/>
          </a:ln>
        </p:spPr>
        <p:txBody>
          <a:bodyPr anchorCtr="0" anchor="ctr" bIns="38075" lIns="38075" rIns="38075" tIns="38075">
            <a:noAutofit/>
          </a:bodyPr>
          <a:lstStyle/>
          <a:p>
            <a:pPr lvl="0" rtl="0" algn="ctr">
              <a:lnSpc>
                <a:spcPct val="115000"/>
              </a:lnSpc>
              <a:spcBef>
                <a:spcPts val="0"/>
              </a:spcBef>
              <a:buClr>
                <a:schemeClr val="dk1"/>
              </a:buClr>
              <a:buSzPct val="25000"/>
              <a:buFont typeface="Arial"/>
              <a:buNone/>
            </a:pPr>
            <a:r>
              <a:rPr b="1" lang="en" sz="5000">
                <a:solidFill>
                  <a:schemeClr val="lt1"/>
                </a:solidFill>
                <a:latin typeface="Roboto"/>
                <a:ea typeface="Roboto"/>
                <a:cs typeface="Roboto"/>
                <a:sym typeface="Roboto"/>
              </a:rPr>
              <a:t>New</a:t>
            </a:r>
            <a:r>
              <a:rPr lang="en" sz="3800">
                <a:solidFill>
                  <a:schemeClr val="lt1"/>
                </a:solidFill>
                <a:latin typeface="Roboto"/>
                <a:ea typeface="Roboto"/>
                <a:cs typeface="Roboto"/>
                <a:sym typeface="Roboto"/>
              </a:rPr>
              <a:t> models of learning...</a:t>
            </a:r>
          </a:p>
        </p:txBody>
      </p:sp>
      <p:pic>
        <p:nvPicPr>
          <p:cNvPr id="632" name="Shape 632"/>
          <p:cNvPicPr preferRelativeResize="0"/>
          <p:nvPr/>
        </p:nvPicPr>
        <p:blipFill>
          <a:blip r:embed="rId4">
            <a:alphaModFix/>
          </a:blip>
          <a:stretch>
            <a:fillRect/>
          </a:stretch>
        </p:blipFill>
        <p:spPr>
          <a:xfrm rot="10800000">
            <a:off x="7550" y="1788949"/>
            <a:ext cx="9144000" cy="3301750"/>
          </a:xfrm>
          <a:prstGeom prst="rect">
            <a:avLst/>
          </a:prstGeom>
          <a:noFill/>
          <a:ln>
            <a:noFill/>
          </a:ln>
        </p:spPr>
      </p:pic>
      <p:sp>
        <p:nvSpPr>
          <p:cNvPr id="633" name="Shape 633"/>
          <p:cNvSpPr/>
          <p:nvPr/>
        </p:nvSpPr>
        <p:spPr>
          <a:xfrm>
            <a:off x="1006050" y="3001650"/>
            <a:ext cx="1064100" cy="989400"/>
          </a:xfrm>
          <a:prstGeom prst="ellipse">
            <a:avLst/>
          </a:prstGeom>
          <a:noFill/>
          <a:ln cap="flat" cmpd="sng" w="28575">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34" name="Shape 634"/>
          <p:cNvSpPr/>
          <p:nvPr/>
        </p:nvSpPr>
        <p:spPr>
          <a:xfrm>
            <a:off x="4046875" y="2962800"/>
            <a:ext cx="1064100" cy="989400"/>
          </a:xfrm>
          <a:prstGeom prst="ellipse">
            <a:avLst/>
          </a:prstGeom>
          <a:noFill/>
          <a:ln cap="flat" cmpd="sng" w="28575">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35" name="Shape 635"/>
          <p:cNvSpPr/>
          <p:nvPr/>
        </p:nvSpPr>
        <p:spPr>
          <a:xfrm>
            <a:off x="7087700" y="2962800"/>
            <a:ext cx="1064100" cy="989400"/>
          </a:xfrm>
          <a:prstGeom prst="ellipse">
            <a:avLst/>
          </a:prstGeom>
          <a:noFill/>
          <a:ln cap="flat" cmpd="sng" w="28575">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36" name="Shape 636"/>
          <p:cNvSpPr/>
          <p:nvPr/>
        </p:nvSpPr>
        <p:spPr>
          <a:xfrm>
            <a:off x="7334348" y="3213453"/>
            <a:ext cx="570800" cy="565799"/>
          </a:xfrm>
          <a:custGeom>
            <a:pathLst>
              <a:path extrusionOk="0" h="1136" w="1251">
                <a:moveTo>
                  <a:pt x="1137" y="0"/>
                </a:moveTo>
                <a:lnTo>
                  <a:pt x="113" y="0"/>
                </a:lnTo>
                <a:cubicBezTo>
                  <a:pt x="51" y="0"/>
                  <a:pt x="0" y="51"/>
                  <a:pt x="0" y="113"/>
                </a:cubicBezTo>
                <a:lnTo>
                  <a:pt x="0" y="796"/>
                </a:lnTo>
                <a:cubicBezTo>
                  <a:pt x="0" y="858"/>
                  <a:pt x="51" y="909"/>
                  <a:pt x="113" y="909"/>
                </a:cubicBezTo>
                <a:lnTo>
                  <a:pt x="511" y="909"/>
                </a:lnTo>
                <a:lnTo>
                  <a:pt x="511" y="1022"/>
                </a:lnTo>
                <a:lnTo>
                  <a:pt x="398" y="1022"/>
                </a:lnTo>
                <a:lnTo>
                  <a:pt x="398" y="1135"/>
                </a:lnTo>
                <a:lnTo>
                  <a:pt x="852" y="1135"/>
                </a:lnTo>
                <a:lnTo>
                  <a:pt x="852" y="1022"/>
                </a:lnTo>
                <a:lnTo>
                  <a:pt x="740" y="1022"/>
                </a:lnTo>
                <a:lnTo>
                  <a:pt x="740" y="909"/>
                </a:lnTo>
                <a:lnTo>
                  <a:pt x="1137" y="909"/>
                </a:lnTo>
                <a:cubicBezTo>
                  <a:pt x="1200" y="909"/>
                  <a:pt x="1250" y="858"/>
                  <a:pt x="1250" y="796"/>
                </a:cubicBezTo>
                <a:lnTo>
                  <a:pt x="1250" y="113"/>
                </a:lnTo>
                <a:cubicBezTo>
                  <a:pt x="1250" y="51"/>
                  <a:pt x="1200" y="0"/>
                  <a:pt x="1137" y="0"/>
                </a:cubicBezTo>
                <a:close/>
                <a:moveTo>
                  <a:pt x="113" y="796"/>
                </a:moveTo>
                <a:lnTo>
                  <a:pt x="113" y="113"/>
                </a:lnTo>
                <a:lnTo>
                  <a:pt x="1135" y="113"/>
                </a:lnTo>
                <a:lnTo>
                  <a:pt x="1135" y="796"/>
                </a:lnTo>
                <a:lnTo>
                  <a:pt x="113" y="796"/>
                </a:lnTo>
                <a:close/>
              </a:path>
            </a:pathLst>
          </a:custGeom>
          <a:solidFill>
            <a:srgbClr val="FFFFFF"/>
          </a:solidFill>
          <a:ln>
            <a:noFill/>
          </a:ln>
        </p:spPr>
        <p:txBody>
          <a:bodyPr anchorCtr="0" anchor="ctr" bIns="45700" lIns="91425" rIns="91425" tIns="45700">
            <a:noAutofit/>
          </a:bodyPr>
          <a:lstStyle/>
          <a:p>
            <a:pPr indent="0" lvl="0" marL="0" marR="0" rtl="0" algn="l">
              <a:spcBef>
                <a:spcPts val="0"/>
              </a:spcBef>
              <a:buNone/>
            </a:pPr>
            <a:r>
              <a:t/>
            </a:r>
            <a:endParaRPr b="0" i="0" sz="1800" u="none" cap="none" strike="noStrike">
              <a:solidFill>
                <a:srgbClr val="000000"/>
              </a:solidFill>
              <a:latin typeface="Calibri"/>
              <a:ea typeface="Calibri"/>
              <a:cs typeface="Calibri"/>
              <a:sym typeface="Calibri"/>
            </a:endParaRPr>
          </a:p>
        </p:txBody>
      </p:sp>
      <p:sp>
        <p:nvSpPr>
          <p:cNvPr id="637" name="Shape 637"/>
          <p:cNvSpPr/>
          <p:nvPr/>
        </p:nvSpPr>
        <p:spPr>
          <a:xfrm>
            <a:off x="7442775" y="3312598"/>
            <a:ext cx="349701" cy="238676"/>
          </a:xfrm>
          <a:custGeom>
            <a:pathLst>
              <a:path extrusionOk="0" h="958" w="1170">
                <a:moveTo>
                  <a:pt x="212" y="542"/>
                </a:moveTo>
                <a:lnTo>
                  <a:pt x="212" y="754"/>
                </a:lnTo>
                <a:lnTo>
                  <a:pt x="584" y="957"/>
                </a:lnTo>
                <a:lnTo>
                  <a:pt x="957" y="754"/>
                </a:lnTo>
                <a:lnTo>
                  <a:pt x="957" y="542"/>
                </a:lnTo>
                <a:lnTo>
                  <a:pt x="584" y="745"/>
                </a:lnTo>
                <a:lnTo>
                  <a:pt x="212" y="542"/>
                </a:lnTo>
                <a:close/>
                <a:moveTo>
                  <a:pt x="584" y="0"/>
                </a:moveTo>
                <a:lnTo>
                  <a:pt x="0" y="319"/>
                </a:lnTo>
                <a:lnTo>
                  <a:pt x="584" y="638"/>
                </a:lnTo>
                <a:lnTo>
                  <a:pt x="1061" y="378"/>
                </a:lnTo>
                <a:lnTo>
                  <a:pt x="1061" y="745"/>
                </a:lnTo>
                <a:lnTo>
                  <a:pt x="1169" y="745"/>
                </a:lnTo>
                <a:lnTo>
                  <a:pt x="1169" y="322"/>
                </a:lnTo>
                <a:lnTo>
                  <a:pt x="584" y="0"/>
                </a:lnTo>
                <a:close/>
              </a:path>
            </a:pathLst>
          </a:custGeom>
          <a:solidFill>
            <a:srgbClr val="FFFFFF"/>
          </a:solidFill>
          <a:ln>
            <a:noFill/>
          </a:ln>
        </p:spPr>
        <p:txBody>
          <a:bodyPr anchorCtr="0" anchor="ctr" bIns="45700" lIns="91425" rIns="91425" tIns="45700">
            <a:noAutofit/>
          </a:bodyPr>
          <a:lstStyle/>
          <a:p>
            <a:pPr indent="0" lvl="0" marL="0" marR="0" rtl="0" algn="l">
              <a:spcBef>
                <a:spcPts val="0"/>
              </a:spcBef>
              <a:buNone/>
            </a:pPr>
            <a:r>
              <a:t/>
            </a:r>
            <a:endParaRPr b="0" i="0" sz="1800" u="none" cap="none" strike="noStrike">
              <a:solidFill>
                <a:srgbClr val="000000"/>
              </a:solidFill>
              <a:latin typeface="Calibri"/>
              <a:ea typeface="Calibri"/>
              <a:cs typeface="Calibri"/>
              <a:sym typeface="Calibri"/>
            </a:endParaRPr>
          </a:p>
        </p:txBody>
      </p:sp>
      <p:sp>
        <p:nvSpPr>
          <p:cNvPr id="638" name="Shape 638"/>
          <p:cNvSpPr/>
          <p:nvPr/>
        </p:nvSpPr>
        <p:spPr>
          <a:xfrm>
            <a:off x="4353937" y="3240249"/>
            <a:ext cx="452312" cy="512201"/>
          </a:xfrm>
          <a:custGeom>
            <a:pathLst>
              <a:path extrusionOk="0" h="1124" w="966">
                <a:moveTo>
                  <a:pt x="855" y="0"/>
                </a:moveTo>
                <a:cubicBezTo>
                  <a:pt x="914" y="0"/>
                  <a:pt x="962" y="48"/>
                  <a:pt x="965" y="107"/>
                </a:cubicBezTo>
                <a:lnTo>
                  <a:pt x="965" y="855"/>
                </a:lnTo>
                <a:cubicBezTo>
                  <a:pt x="965" y="914"/>
                  <a:pt x="917" y="962"/>
                  <a:pt x="858" y="962"/>
                </a:cubicBezTo>
                <a:lnTo>
                  <a:pt x="643" y="962"/>
                </a:lnTo>
                <a:lnTo>
                  <a:pt x="482" y="1123"/>
                </a:lnTo>
                <a:lnTo>
                  <a:pt x="321" y="962"/>
                </a:lnTo>
                <a:lnTo>
                  <a:pt x="107" y="962"/>
                </a:lnTo>
                <a:cubicBezTo>
                  <a:pt x="48" y="962"/>
                  <a:pt x="0" y="914"/>
                  <a:pt x="0" y="855"/>
                </a:cubicBezTo>
                <a:lnTo>
                  <a:pt x="0" y="107"/>
                </a:lnTo>
                <a:cubicBezTo>
                  <a:pt x="0" y="48"/>
                  <a:pt x="48" y="0"/>
                  <a:pt x="107" y="0"/>
                </a:cubicBezTo>
                <a:lnTo>
                  <a:pt x="855" y="0"/>
                </a:lnTo>
                <a:close/>
                <a:moveTo>
                  <a:pt x="479" y="175"/>
                </a:moveTo>
                <a:cubicBezTo>
                  <a:pt x="400" y="175"/>
                  <a:pt x="335" y="240"/>
                  <a:pt x="335" y="319"/>
                </a:cubicBezTo>
                <a:cubicBezTo>
                  <a:pt x="335" y="398"/>
                  <a:pt x="400" y="463"/>
                  <a:pt x="479" y="463"/>
                </a:cubicBezTo>
                <a:cubicBezTo>
                  <a:pt x="558" y="463"/>
                  <a:pt x="623" y="398"/>
                  <a:pt x="623" y="319"/>
                </a:cubicBezTo>
                <a:cubicBezTo>
                  <a:pt x="623" y="240"/>
                  <a:pt x="558" y="175"/>
                  <a:pt x="479" y="175"/>
                </a:cubicBezTo>
                <a:close/>
                <a:moveTo>
                  <a:pt x="801" y="748"/>
                </a:moveTo>
                <a:lnTo>
                  <a:pt x="804" y="748"/>
                </a:lnTo>
                <a:lnTo>
                  <a:pt x="804" y="700"/>
                </a:lnTo>
                <a:cubicBezTo>
                  <a:pt x="804" y="592"/>
                  <a:pt x="589" y="533"/>
                  <a:pt x="482" y="533"/>
                </a:cubicBezTo>
                <a:cubicBezTo>
                  <a:pt x="375" y="533"/>
                  <a:pt x="161" y="592"/>
                  <a:pt x="161" y="700"/>
                </a:cubicBezTo>
                <a:lnTo>
                  <a:pt x="161" y="748"/>
                </a:lnTo>
                <a:lnTo>
                  <a:pt x="801" y="748"/>
                </a:lnTo>
                <a:close/>
              </a:path>
            </a:pathLst>
          </a:custGeom>
          <a:solidFill>
            <a:srgbClr val="FFFFFF"/>
          </a:solidFill>
          <a:ln>
            <a:noFill/>
          </a:ln>
        </p:spPr>
        <p:txBody>
          <a:bodyPr anchorCtr="0" anchor="ctr" bIns="45700" lIns="91425" rIns="91425" tIns="45700">
            <a:noAutofit/>
          </a:bodyPr>
          <a:lstStyle/>
          <a:p>
            <a:pPr indent="0" lvl="0" marL="0" marR="0" rtl="0" algn="l">
              <a:spcBef>
                <a:spcPts val="0"/>
              </a:spcBef>
              <a:buNone/>
            </a:pPr>
            <a:r>
              <a:t/>
            </a:r>
            <a:endParaRPr b="0" i="0" sz="1800" u="none" cap="none" strike="noStrike">
              <a:solidFill>
                <a:srgbClr val="000000"/>
              </a:solidFill>
              <a:latin typeface="Calibri"/>
              <a:ea typeface="Calibri"/>
              <a:cs typeface="Calibri"/>
              <a:sym typeface="Calibri"/>
            </a:endParaRPr>
          </a:p>
        </p:txBody>
      </p:sp>
      <p:sp>
        <p:nvSpPr>
          <p:cNvPr id="639" name="Shape 639"/>
          <p:cNvSpPr txBox="1"/>
          <p:nvPr/>
        </p:nvSpPr>
        <p:spPr>
          <a:xfrm>
            <a:off x="15300" y="3997875"/>
            <a:ext cx="3045600" cy="476400"/>
          </a:xfrm>
          <a:prstGeom prst="rect">
            <a:avLst/>
          </a:prstGeom>
          <a:noFill/>
          <a:ln>
            <a:noFill/>
          </a:ln>
        </p:spPr>
        <p:txBody>
          <a:bodyPr anchorCtr="0" anchor="t" bIns="91425" lIns="91425" rIns="91425" tIns="91425">
            <a:noAutofit/>
          </a:bodyPr>
          <a:lstStyle/>
          <a:p>
            <a:pPr lvl="0" algn="ctr">
              <a:spcBef>
                <a:spcPts val="0"/>
              </a:spcBef>
              <a:buNone/>
            </a:pPr>
            <a:r>
              <a:rPr lang="en" sz="1800">
                <a:solidFill>
                  <a:schemeClr val="lt1"/>
                </a:solidFill>
                <a:latin typeface="Roboto"/>
                <a:ea typeface="Roboto"/>
                <a:cs typeface="Roboto"/>
                <a:sym typeface="Roboto"/>
              </a:rPr>
              <a:t>Problem-based learning</a:t>
            </a:r>
          </a:p>
        </p:txBody>
      </p:sp>
      <p:sp>
        <p:nvSpPr>
          <p:cNvPr id="640" name="Shape 640"/>
          <p:cNvSpPr txBox="1"/>
          <p:nvPr/>
        </p:nvSpPr>
        <p:spPr>
          <a:xfrm>
            <a:off x="3071250" y="3997875"/>
            <a:ext cx="3016800" cy="476400"/>
          </a:xfrm>
          <a:prstGeom prst="rect">
            <a:avLst/>
          </a:prstGeom>
          <a:noFill/>
          <a:ln>
            <a:noFill/>
          </a:ln>
        </p:spPr>
        <p:txBody>
          <a:bodyPr anchorCtr="0" anchor="t" bIns="91425" lIns="91425" rIns="91425" tIns="91425">
            <a:noAutofit/>
          </a:bodyPr>
          <a:lstStyle/>
          <a:p>
            <a:pPr lvl="0" rtl="0" algn="ctr">
              <a:spcBef>
                <a:spcPts val="0"/>
              </a:spcBef>
              <a:buNone/>
            </a:pPr>
            <a:r>
              <a:rPr lang="en" sz="1800">
                <a:solidFill>
                  <a:schemeClr val="lt1"/>
                </a:solidFill>
                <a:latin typeface="Roboto"/>
                <a:ea typeface="Roboto"/>
                <a:cs typeface="Roboto"/>
                <a:sym typeface="Roboto"/>
              </a:rPr>
              <a:t>Flipped classroom</a:t>
            </a:r>
          </a:p>
        </p:txBody>
      </p:sp>
      <p:sp>
        <p:nvSpPr>
          <p:cNvPr id="641" name="Shape 641"/>
          <p:cNvSpPr txBox="1"/>
          <p:nvPr/>
        </p:nvSpPr>
        <p:spPr>
          <a:xfrm>
            <a:off x="6087950" y="3997875"/>
            <a:ext cx="3063600" cy="476400"/>
          </a:xfrm>
          <a:prstGeom prst="rect">
            <a:avLst/>
          </a:prstGeom>
          <a:noFill/>
          <a:ln>
            <a:noFill/>
          </a:ln>
        </p:spPr>
        <p:txBody>
          <a:bodyPr anchorCtr="0" anchor="t" bIns="91425" lIns="91425" rIns="91425" tIns="91425">
            <a:noAutofit/>
          </a:bodyPr>
          <a:lstStyle/>
          <a:p>
            <a:pPr lvl="0" rtl="0" algn="ctr">
              <a:spcBef>
                <a:spcPts val="0"/>
              </a:spcBef>
              <a:buNone/>
            </a:pPr>
            <a:r>
              <a:rPr lang="en" sz="1800">
                <a:solidFill>
                  <a:schemeClr val="lt1"/>
                </a:solidFill>
                <a:latin typeface="Roboto"/>
                <a:ea typeface="Roboto"/>
                <a:cs typeface="Roboto"/>
                <a:sym typeface="Roboto"/>
              </a:rPr>
              <a:t>Blended learning</a:t>
            </a:r>
          </a:p>
        </p:txBody>
      </p:sp>
      <p:sp>
        <p:nvSpPr>
          <p:cNvPr id="642" name="Shape 642"/>
          <p:cNvSpPr txBox="1"/>
          <p:nvPr/>
        </p:nvSpPr>
        <p:spPr>
          <a:xfrm>
            <a:off x="7501550" y="0"/>
            <a:ext cx="1650000" cy="271500"/>
          </a:xfrm>
          <a:prstGeom prst="rect">
            <a:avLst/>
          </a:prstGeom>
          <a:solidFill>
            <a:srgbClr val="FBBC05">
              <a:alpha val="87390"/>
            </a:srgbClr>
          </a:solidFill>
          <a:ln>
            <a:noFill/>
          </a:ln>
        </p:spPr>
        <p:txBody>
          <a:bodyPr anchorCtr="0" anchor="ctr" bIns="91425" lIns="91425" rIns="91425" tIns="91425">
            <a:noAutofit/>
          </a:bodyPr>
          <a:lstStyle/>
          <a:p>
            <a:pPr lvl="0" rtl="0" algn="ctr">
              <a:spcBef>
                <a:spcPts val="0"/>
              </a:spcBef>
              <a:buNone/>
            </a:pPr>
            <a:r>
              <a:rPr lang="en" sz="1000">
                <a:solidFill>
                  <a:srgbClr val="FFFFFF"/>
                </a:solidFill>
                <a:latin typeface="Roboto"/>
                <a:ea typeface="Roboto"/>
                <a:cs typeface="Roboto"/>
                <a:sym typeface="Roboto"/>
              </a:rPr>
              <a:t>Re-imagining today</a:t>
            </a:r>
          </a:p>
        </p:txBody>
      </p:sp>
      <p:pic>
        <p:nvPicPr>
          <p:cNvPr id="643" name="Shape 643"/>
          <p:cNvPicPr preferRelativeResize="0"/>
          <p:nvPr/>
        </p:nvPicPr>
        <p:blipFill>
          <a:blip r:embed="rId5">
            <a:alphaModFix/>
          </a:blip>
          <a:stretch>
            <a:fillRect/>
          </a:stretch>
        </p:blipFill>
        <p:spPr>
          <a:xfrm>
            <a:off x="1282000" y="3240250"/>
            <a:ext cx="512200" cy="512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1000"/>
                                        <p:tgtEl>
                                          <p:spTgt spid="633"/>
                                        </p:tgtEl>
                                      </p:cBhvr>
                                    </p:animEffect>
                                  </p:childTnLst>
                                </p:cTn>
                              </p:par>
                              <p:par>
                                <p:cTn fill="hold" nodeType="withEffect" presetClass="entr" presetID="10" presetSubtype="0">
                                  <p:stCondLst>
                                    <p:cond delay="0"/>
                                  </p:stCondLst>
                                  <p:childTnLst>
                                    <p:set>
                                      <p:cBhvr>
                                        <p:cTn dur="1" fill="hold">
                                          <p:stCondLst>
                                            <p:cond delay="0"/>
                                          </p:stCondLst>
                                        </p:cTn>
                                        <p:tgtEl>
                                          <p:spTgt spid="643"/>
                                        </p:tgtEl>
                                        <p:attrNameLst>
                                          <p:attrName>style.visibility</p:attrName>
                                        </p:attrNameLst>
                                      </p:cBhvr>
                                      <p:to>
                                        <p:strVal val="visible"/>
                                      </p:to>
                                    </p:set>
                                    <p:animEffect filter="fade" transition="in">
                                      <p:cBhvr>
                                        <p:cTn dur="1000"/>
                                        <p:tgtEl>
                                          <p:spTgt spid="643"/>
                                        </p:tgtEl>
                                      </p:cBhvr>
                                    </p:animEffect>
                                  </p:childTnLst>
                                </p:cTn>
                              </p:par>
                              <p:par>
                                <p:cTn fill="hold" nodeType="withEffect" presetClass="entr" presetID="10" presetSubtype="0">
                                  <p:stCondLst>
                                    <p:cond delay="0"/>
                                  </p:stCondLst>
                                  <p:childTnLst>
                                    <p:set>
                                      <p:cBhvr>
                                        <p:cTn dur="1" fill="hold">
                                          <p:stCondLst>
                                            <p:cond delay="0"/>
                                          </p:stCondLst>
                                        </p:cTn>
                                        <p:tgtEl>
                                          <p:spTgt spid="639"/>
                                        </p:tgtEl>
                                        <p:attrNameLst>
                                          <p:attrName>style.visibility</p:attrName>
                                        </p:attrNameLst>
                                      </p:cBhvr>
                                      <p:to>
                                        <p:strVal val="visible"/>
                                      </p:to>
                                    </p:set>
                                    <p:animEffect filter="fade" transition="in">
                                      <p:cBhvr>
                                        <p:cTn dur="1000"/>
                                        <p:tgtEl>
                                          <p:spTgt spid="6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1000"/>
                                        <p:tgtEl>
                                          <p:spTgt spid="634"/>
                                        </p:tgtEl>
                                      </p:cBhvr>
                                    </p:animEffect>
                                  </p:childTnLst>
                                </p:cTn>
                              </p:par>
                              <p:par>
                                <p:cTn fill="hold" nodeType="withEffect" presetClass="entr" presetID="10" presetSubtype="0">
                                  <p:stCondLst>
                                    <p:cond delay="0"/>
                                  </p:stCondLst>
                                  <p:childTnLst>
                                    <p:set>
                                      <p:cBhvr>
                                        <p:cTn dur="1" fill="hold">
                                          <p:stCondLst>
                                            <p:cond delay="0"/>
                                          </p:stCondLst>
                                        </p:cTn>
                                        <p:tgtEl>
                                          <p:spTgt spid="638"/>
                                        </p:tgtEl>
                                        <p:attrNameLst>
                                          <p:attrName>style.visibility</p:attrName>
                                        </p:attrNameLst>
                                      </p:cBhvr>
                                      <p:to>
                                        <p:strVal val="visible"/>
                                      </p:to>
                                    </p:set>
                                    <p:animEffect filter="fade" transition="in">
                                      <p:cBhvr>
                                        <p:cTn dur="1000"/>
                                        <p:tgtEl>
                                          <p:spTgt spid="638"/>
                                        </p:tgtEl>
                                      </p:cBhvr>
                                    </p:animEffect>
                                  </p:childTnLst>
                                </p:cTn>
                              </p:par>
                              <p:par>
                                <p:cTn fill="hold" nodeType="withEffect" presetClass="entr" presetID="10" presetSubtype="0">
                                  <p:stCondLst>
                                    <p:cond delay="0"/>
                                  </p:stCondLst>
                                  <p:childTnLst>
                                    <p:set>
                                      <p:cBhvr>
                                        <p:cTn dur="1" fill="hold">
                                          <p:stCondLst>
                                            <p:cond delay="0"/>
                                          </p:stCondLst>
                                        </p:cTn>
                                        <p:tgtEl>
                                          <p:spTgt spid="640"/>
                                        </p:tgtEl>
                                        <p:attrNameLst>
                                          <p:attrName>style.visibility</p:attrName>
                                        </p:attrNameLst>
                                      </p:cBhvr>
                                      <p:to>
                                        <p:strVal val="visible"/>
                                      </p:to>
                                    </p:set>
                                    <p:animEffect filter="fade" transition="in">
                                      <p:cBhvr>
                                        <p:cTn dur="1000"/>
                                        <p:tgtEl>
                                          <p:spTgt spid="6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1000"/>
                                        <p:tgtEl>
                                          <p:spTgt spid="635"/>
                                        </p:tgtEl>
                                      </p:cBhvr>
                                    </p:animEffect>
                                  </p:childTnLst>
                                </p:cTn>
                              </p:par>
                              <p:par>
                                <p:cTn fill="hold" nodeType="with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1000"/>
                                        <p:tgtEl>
                                          <p:spTgt spid="636"/>
                                        </p:tgtEl>
                                      </p:cBhvr>
                                    </p:animEffect>
                                  </p:childTnLst>
                                </p:cTn>
                              </p:par>
                              <p:par>
                                <p:cTn fill="hold" nodeType="withEffect" presetClass="entr" presetID="10" presetSubtype="0">
                                  <p:stCondLst>
                                    <p:cond delay="0"/>
                                  </p:stCondLst>
                                  <p:childTnLst>
                                    <p:set>
                                      <p:cBhvr>
                                        <p:cTn dur="1" fill="hold">
                                          <p:stCondLst>
                                            <p:cond delay="0"/>
                                          </p:stCondLst>
                                        </p:cTn>
                                        <p:tgtEl>
                                          <p:spTgt spid="637"/>
                                        </p:tgtEl>
                                        <p:attrNameLst>
                                          <p:attrName>style.visibility</p:attrName>
                                        </p:attrNameLst>
                                      </p:cBhvr>
                                      <p:to>
                                        <p:strVal val="visible"/>
                                      </p:to>
                                    </p:set>
                                    <p:animEffect filter="fade" transition="in">
                                      <p:cBhvr>
                                        <p:cTn dur="1000"/>
                                        <p:tgtEl>
                                          <p:spTgt spid="637"/>
                                        </p:tgtEl>
                                      </p:cBhvr>
                                    </p:animEffect>
                                  </p:childTnLst>
                                </p:cTn>
                              </p:par>
                              <p:par>
                                <p:cTn fill="hold" nodeType="withEffect" presetClass="entr" presetID="10" presetSubtype="0">
                                  <p:stCondLst>
                                    <p:cond delay="0"/>
                                  </p:stCondLst>
                                  <p:childTnLst>
                                    <p:set>
                                      <p:cBhvr>
                                        <p:cTn dur="1" fill="hold">
                                          <p:stCondLst>
                                            <p:cond delay="0"/>
                                          </p:stCondLst>
                                        </p:cTn>
                                        <p:tgtEl>
                                          <p:spTgt spid="641"/>
                                        </p:tgtEl>
                                        <p:attrNameLst>
                                          <p:attrName>style.visibility</p:attrName>
                                        </p:attrNameLst>
                                      </p:cBhvr>
                                      <p:to>
                                        <p:strVal val="visible"/>
                                      </p:to>
                                    </p:set>
                                    <p:animEffect filter="fade" transition="in">
                                      <p:cBhvr>
                                        <p:cTn dur="1000"/>
                                        <p:tgtEl>
                                          <p:spTgt spid="6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7" name="Shape 647"/>
        <p:cNvGrpSpPr/>
        <p:nvPr/>
      </p:nvGrpSpPr>
      <p:grpSpPr>
        <a:xfrm>
          <a:off x="0" y="0"/>
          <a:ext cx="0" cy="0"/>
          <a:chOff x="0" y="0"/>
          <a:chExt cx="0" cy="0"/>
        </a:xfrm>
      </p:grpSpPr>
      <p:pic>
        <p:nvPicPr>
          <p:cNvPr id="648" name="Shape 648"/>
          <p:cNvPicPr preferRelativeResize="0"/>
          <p:nvPr/>
        </p:nvPicPr>
        <p:blipFill rotWithShape="1">
          <a:blip r:embed="rId3">
            <a:alphaModFix/>
          </a:blip>
          <a:srcRect b="0" l="685" r="1448" t="0"/>
          <a:stretch/>
        </p:blipFill>
        <p:spPr>
          <a:xfrm>
            <a:off x="-37111" y="-30658"/>
            <a:ext cx="9218100" cy="5205000"/>
          </a:xfrm>
          <a:prstGeom prst="rect">
            <a:avLst/>
          </a:prstGeom>
          <a:noFill/>
          <a:ln>
            <a:noFill/>
          </a:ln>
        </p:spPr>
      </p:pic>
      <p:sp>
        <p:nvSpPr>
          <p:cNvPr id="649" name="Shape 649"/>
          <p:cNvSpPr/>
          <p:nvPr/>
        </p:nvSpPr>
        <p:spPr>
          <a:xfrm>
            <a:off x="0" y="3477183"/>
            <a:ext cx="9144000" cy="1323900"/>
          </a:xfrm>
          <a:prstGeom prst="rect">
            <a:avLst/>
          </a:prstGeom>
          <a:solidFill>
            <a:srgbClr val="000000">
              <a:alpha val="69410"/>
            </a:srgbClr>
          </a:solidFill>
          <a:ln>
            <a:noFill/>
          </a:ln>
        </p:spPr>
        <p:txBody>
          <a:bodyPr anchorCtr="0" anchor="ctr" bIns="14650" lIns="14650" rIns="14650" tIns="14650">
            <a:noAutofit/>
          </a:bodyPr>
          <a:lstStyle/>
          <a:p>
            <a:pPr indent="0" lvl="0" marL="0" marR="0" rtl="0" algn="ctr">
              <a:lnSpc>
                <a:spcPct val="100000"/>
              </a:lnSpc>
              <a:spcBef>
                <a:spcPts val="0"/>
              </a:spcBef>
              <a:spcAft>
                <a:spcPts val="0"/>
              </a:spcAft>
              <a:buClr>
                <a:srgbClr val="FFFFFF"/>
              </a:buClr>
              <a:buFont typeface="Helvetica Neue"/>
              <a:buNone/>
            </a:pPr>
            <a:r>
              <a:t/>
            </a:r>
            <a:endParaRPr b="0" i="0" sz="1900" u="none" cap="none" strike="noStrike">
              <a:solidFill>
                <a:srgbClr val="FFFFFF"/>
              </a:solidFill>
              <a:latin typeface="Helvetica Neue"/>
              <a:ea typeface="Helvetica Neue"/>
              <a:cs typeface="Helvetica Neue"/>
              <a:sym typeface="Helvetica Neue"/>
            </a:endParaRPr>
          </a:p>
        </p:txBody>
      </p:sp>
      <p:sp>
        <p:nvSpPr>
          <p:cNvPr id="650" name="Shape 650"/>
          <p:cNvSpPr/>
          <p:nvPr/>
        </p:nvSpPr>
        <p:spPr>
          <a:xfrm>
            <a:off x="0" y="3617757"/>
            <a:ext cx="9144000" cy="534000"/>
          </a:xfrm>
          <a:prstGeom prst="rect">
            <a:avLst/>
          </a:prstGeom>
          <a:noFill/>
          <a:ln>
            <a:noFill/>
          </a:ln>
        </p:spPr>
        <p:txBody>
          <a:bodyPr anchorCtr="0" anchor="ctr" bIns="14650" lIns="14650" rIns="14650" tIns="14650">
            <a:noAutofit/>
          </a:bodyPr>
          <a:lstStyle/>
          <a:p>
            <a:pPr indent="0" lvl="0" marL="0" marR="0" rtl="0" algn="ctr">
              <a:lnSpc>
                <a:spcPct val="100000"/>
              </a:lnSpc>
              <a:spcBef>
                <a:spcPts val="0"/>
              </a:spcBef>
              <a:spcAft>
                <a:spcPts val="0"/>
              </a:spcAft>
              <a:buClr>
                <a:srgbClr val="FFFFFF"/>
              </a:buClr>
              <a:buSzPct val="25000"/>
              <a:buFont typeface="Roboto"/>
              <a:buNone/>
            </a:pPr>
            <a:r>
              <a:rPr b="0" i="0" lang="en" sz="3000" u="none" cap="none" strike="noStrike">
                <a:solidFill>
                  <a:srgbClr val="FFFFFF"/>
                </a:solidFill>
                <a:latin typeface="Roboto"/>
                <a:ea typeface="Roboto"/>
                <a:cs typeface="Roboto"/>
                <a:sym typeface="Roboto"/>
              </a:rPr>
              <a:t>Student engagement</a:t>
            </a:r>
            <a:r>
              <a:rPr b="1" i="0" lang="en" sz="3000" u="none" cap="none" strike="noStrike">
                <a:solidFill>
                  <a:srgbClr val="FFFFFF"/>
                </a:solidFill>
                <a:latin typeface="Roboto"/>
                <a:ea typeface="Roboto"/>
                <a:cs typeface="Roboto"/>
                <a:sym typeface="Roboto"/>
              </a:rPr>
              <a:t> improves 23% </a:t>
            </a:r>
            <a:r>
              <a:rPr b="0" i="0" lang="en" sz="3000" u="none" cap="none" strike="noStrike">
                <a:solidFill>
                  <a:srgbClr val="FFFFFF"/>
                </a:solidFill>
                <a:latin typeface="Roboto"/>
                <a:ea typeface="Roboto"/>
                <a:cs typeface="Roboto"/>
                <a:sym typeface="Roboto"/>
              </a:rPr>
              <a:t>with 1:1 model </a:t>
            </a:r>
          </a:p>
        </p:txBody>
      </p:sp>
      <p:sp>
        <p:nvSpPr>
          <p:cNvPr id="651" name="Shape 651"/>
          <p:cNvSpPr/>
          <p:nvPr/>
        </p:nvSpPr>
        <p:spPr>
          <a:xfrm>
            <a:off x="2242491" y="4188252"/>
            <a:ext cx="4659000" cy="405600"/>
          </a:xfrm>
          <a:prstGeom prst="rect">
            <a:avLst/>
          </a:prstGeom>
          <a:noFill/>
          <a:ln>
            <a:noFill/>
          </a:ln>
        </p:spPr>
        <p:txBody>
          <a:bodyPr anchorCtr="0" anchor="ctr" bIns="14650" lIns="14650" rIns="14650" tIns="14650">
            <a:noAutofit/>
          </a:bodyPr>
          <a:lstStyle/>
          <a:p>
            <a:pPr indent="0" lvl="0" marL="0" marR="0" rtl="0" algn="ctr">
              <a:lnSpc>
                <a:spcPct val="100000"/>
              </a:lnSpc>
              <a:spcBef>
                <a:spcPts val="0"/>
              </a:spcBef>
              <a:spcAft>
                <a:spcPts val="0"/>
              </a:spcAft>
              <a:buClr>
                <a:srgbClr val="FFFFFF"/>
              </a:buClr>
              <a:buSzPct val="25000"/>
              <a:buFont typeface="Roboto"/>
              <a:buNone/>
            </a:pPr>
            <a:r>
              <a:rPr b="1" i="0" lang="en" sz="2300" u="none" cap="none" strike="noStrike">
                <a:solidFill>
                  <a:srgbClr val="FFFFFF"/>
                </a:solidFill>
                <a:latin typeface="Roboto"/>
                <a:ea typeface="Roboto"/>
                <a:cs typeface="Roboto"/>
                <a:sym typeface="Roboto"/>
              </a:rPr>
              <a:t>Kendriya Vidyalaya, India</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9" name="Shape 319"/>
        <p:cNvGrpSpPr/>
        <p:nvPr/>
      </p:nvGrpSpPr>
      <p:grpSpPr>
        <a:xfrm>
          <a:off x="0" y="0"/>
          <a:ext cx="0" cy="0"/>
          <a:chOff x="0" y="0"/>
          <a:chExt cx="0" cy="0"/>
        </a:xfrm>
      </p:grpSpPr>
      <p:pic>
        <p:nvPicPr>
          <p:cNvPr id="320" name="Shape 320"/>
          <p:cNvPicPr preferRelativeResize="0"/>
          <p:nvPr/>
        </p:nvPicPr>
        <p:blipFill rotWithShape="1">
          <a:blip r:embed="rId3">
            <a:alphaModFix/>
          </a:blip>
          <a:srcRect b="12523" l="0" r="0" t="3202"/>
          <a:stretch/>
        </p:blipFill>
        <p:spPr>
          <a:xfrm>
            <a:off x="0" y="24650"/>
            <a:ext cx="9143997" cy="5143500"/>
          </a:xfrm>
          <a:prstGeom prst="rect">
            <a:avLst/>
          </a:prstGeom>
          <a:noFill/>
          <a:ln>
            <a:noFill/>
          </a:ln>
        </p:spPr>
      </p:pic>
      <p:sp>
        <p:nvSpPr>
          <p:cNvPr id="321" name="Shape 321"/>
          <p:cNvSpPr/>
          <p:nvPr/>
        </p:nvSpPr>
        <p:spPr>
          <a:xfrm>
            <a:off x="0" y="-2050"/>
            <a:ext cx="3980700" cy="5181900"/>
          </a:xfrm>
          <a:prstGeom prst="rect">
            <a:avLst/>
          </a:prstGeom>
          <a:solidFill>
            <a:srgbClr val="000000">
              <a:alpha val="80000"/>
            </a:srgbClr>
          </a:solidFill>
          <a:ln>
            <a:noFill/>
          </a:ln>
        </p:spPr>
        <p:txBody>
          <a:bodyPr anchorCtr="0" anchor="ctr" bIns="14650" lIns="14650" rIns="14650" tIns="14650">
            <a:noAutofit/>
          </a:bodyPr>
          <a:lstStyle/>
          <a:p>
            <a:pPr indent="0" lvl="5" marL="0" marR="0" rtl="0">
              <a:lnSpc>
                <a:spcPct val="90000"/>
              </a:lnSpc>
              <a:spcBef>
                <a:spcPts val="0"/>
              </a:spcBef>
              <a:spcAft>
                <a:spcPts val="0"/>
              </a:spcAft>
              <a:buClr>
                <a:srgbClr val="FFFFFF"/>
              </a:buClr>
              <a:buFont typeface="Roboto"/>
              <a:buNone/>
            </a:pPr>
            <a:r>
              <a:t/>
            </a:r>
            <a:endParaRPr sz="500"/>
          </a:p>
        </p:txBody>
      </p:sp>
      <p:sp>
        <p:nvSpPr>
          <p:cNvPr id="322" name="Shape 322"/>
          <p:cNvSpPr/>
          <p:nvPr/>
        </p:nvSpPr>
        <p:spPr>
          <a:xfrm>
            <a:off x="54200" y="74150"/>
            <a:ext cx="3926400" cy="5000700"/>
          </a:xfrm>
          <a:prstGeom prst="rect">
            <a:avLst/>
          </a:prstGeom>
          <a:noFill/>
          <a:ln>
            <a:noFill/>
          </a:ln>
        </p:spPr>
        <p:txBody>
          <a:bodyPr anchorCtr="0" anchor="ctr" bIns="14650" lIns="14650" rIns="14650" tIns="14650">
            <a:noAutofit/>
          </a:bodyPr>
          <a:lstStyle/>
          <a:p>
            <a:pPr indent="0" lvl="5" marL="0" marR="0" rtl="0">
              <a:lnSpc>
                <a:spcPct val="90000"/>
              </a:lnSpc>
              <a:spcBef>
                <a:spcPts val="0"/>
              </a:spcBef>
              <a:spcAft>
                <a:spcPts val="0"/>
              </a:spcAft>
              <a:buClr>
                <a:srgbClr val="FFFFFF"/>
              </a:buClr>
              <a:buSzPct val="25000"/>
              <a:buFont typeface="Roboto"/>
              <a:buNone/>
            </a:pPr>
            <a:r>
              <a:rPr lang="en" sz="4200">
                <a:solidFill>
                  <a:srgbClr val="FFFFFF"/>
                </a:solidFill>
                <a:latin typeface="Roboto"/>
                <a:ea typeface="Roboto"/>
                <a:cs typeface="Roboto"/>
                <a:sym typeface="Roboto"/>
              </a:rPr>
              <a:t>Transforming</a:t>
            </a:r>
          </a:p>
          <a:p>
            <a:pPr indent="0" lvl="5" marL="0" marR="0" rtl="0">
              <a:lnSpc>
                <a:spcPct val="90000"/>
              </a:lnSpc>
              <a:spcBef>
                <a:spcPts val="0"/>
              </a:spcBef>
              <a:spcAft>
                <a:spcPts val="0"/>
              </a:spcAft>
              <a:buClr>
                <a:srgbClr val="FFFFFF"/>
              </a:buClr>
              <a:buSzPct val="25000"/>
              <a:buFont typeface="Roboto"/>
              <a:buNone/>
            </a:pPr>
            <a:r>
              <a:rPr lang="en" sz="4200">
                <a:solidFill>
                  <a:srgbClr val="FFFFFF"/>
                </a:solidFill>
                <a:latin typeface="Roboto"/>
                <a:ea typeface="Roboto"/>
                <a:cs typeface="Roboto"/>
                <a:sym typeface="Roboto"/>
              </a:rPr>
              <a:t>for </a:t>
            </a:r>
            <a:r>
              <a:rPr b="1" lang="en" sz="4200">
                <a:solidFill>
                  <a:srgbClr val="FFFFFF"/>
                </a:solidFill>
                <a:latin typeface="Roboto"/>
                <a:ea typeface="Roboto"/>
                <a:cs typeface="Roboto"/>
                <a:sym typeface="Roboto"/>
              </a:rPr>
              <a:t>21st century learning</a:t>
            </a:r>
          </a:p>
          <a:p>
            <a:pPr indent="0" lvl="5" marL="0" marR="0" rtl="0">
              <a:lnSpc>
                <a:spcPct val="90000"/>
              </a:lnSpc>
              <a:spcBef>
                <a:spcPts val="0"/>
              </a:spcBef>
              <a:spcAft>
                <a:spcPts val="0"/>
              </a:spcAft>
              <a:buClr>
                <a:srgbClr val="FFFFFF"/>
              </a:buClr>
              <a:buFont typeface="Roboto"/>
              <a:buNone/>
            </a:pPr>
            <a:r>
              <a:t/>
            </a:r>
            <a:endParaRPr sz="2400">
              <a:solidFill>
                <a:srgbClr val="FFFFFF"/>
              </a:solidFill>
              <a:latin typeface="Roboto"/>
              <a:ea typeface="Roboto"/>
              <a:cs typeface="Roboto"/>
              <a:sym typeface="Roboto"/>
            </a:endParaRPr>
          </a:p>
          <a:p>
            <a:pPr indent="0" lvl="5" marL="0" marR="0" rtl="0">
              <a:lnSpc>
                <a:spcPct val="90000"/>
              </a:lnSpc>
              <a:spcBef>
                <a:spcPts val="0"/>
              </a:spcBef>
              <a:spcAft>
                <a:spcPts val="0"/>
              </a:spcAft>
              <a:buClr>
                <a:srgbClr val="FFFFFF"/>
              </a:buClr>
              <a:buFont typeface="Roboto"/>
              <a:buNone/>
            </a:pPr>
            <a:r>
              <a:t/>
            </a:r>
            <a:endParaRPr sz="2400">
              <a:solidFill>
                <a:srgbClr val="FFFFFF"/>
              </a:solidFill>
              <a:latin typeface="Roboto"/>
              <a:ea typeface="Roboto"/>
              <a:cs typeface="Roboto"/>
              <a:sym typeface="Roboto"/>
            </a:endParaRPr>
          </a:p>
          <a:p>
            <a:pPr indent="0" lvl="5" marL="0" marR="0" rtl="0">
              <a:lnSpc>
                <a:spcPct val="90000"/>
              </a:lnSpc>
              <a:spcBef>
                <a:spcPts val="0"/>
              </a:spcBef>
              <a:spcAft>
                <a:spcPts val="0"/>
              </a:spcAft>
              <a:buClr>
                <a:srgbClr val="FFFFFF"/>
              </a:buClr>
              <a:buFont typeface="Roboto"/>
              <a:buNone/>
            </a:pPr>
            <a:r>
              <a:t/>
            </a:r>
            <a:endParaRPr sz="2400">
              <a:solidFill>
                <a:srgbClr val="FFFFFF"/>
              </a:solidFill>
              <a:latin typeface="Roboto"/>
              <a:ea typeface="Roboto"/>
              <a:cs typeface="Roboto"/>
              <a:sym typeface="Roboto"/>
            </a:endParaRPr>
          </a:p>
          <a:p>
            <a:pPr indent="0" lvl="5" marL="0" marR="0" rtl="0">
              <a:lnSpc>
                <a:spcPct val="90000"/>
              </a:lnSpc>
              <a:spcBef>
                <a:spcPts val="0"/>
              </a:spcBef>
              <a:spcAft>
                <a:spcPts val="0"/>
              </a:spcAft>
              <a:buClr>
                <a:srgbClr val="FFFFFF"/>
              </a:buClr>
              <a:buFont typeface="Roboto"/>
              <a:buNone/>
            </a:pPr>
            <a:r>
              <a:t/>
            </a:r>
            <a:endParaRPr sz="2400">
              <a:solidFill>
                <a:srgbClr val="FFFFFF"/>
              </a:solidFill>
              <a:latin typeface="Roboto"/>
              <a:ea typeface="Roboto"/>
              <a:cs typeface="Roboto"/>
              <a:sym typeface="Roboto"/>
            </a:endParaRPr>
          </a:p>
          <a:p>
            <a:pPr indent="0" lvl="5" marL="0" marR="0" rtl="0">
              <a:lnSpc>
                <a:spcPct val="90000"/>
              </a:lnSpc>
              <a:spcBef>
                <a:spcPts val="0"/>
              </a:spcBef>
              <a:spcAft>
                <a:spcPts val="0"/>
              </a:spcAft>
              <a:buClr>
                <a:srgbClr val="FFFFFF"/>
              </a:buClr>
              <a:buSzPct val="25000"/>
              <a:buFont typeface="Roboto"/>
              <a:buNone/>
            </a:pPr>
            <a:r>
              <a:rPr i="1" lang="en" sz="2000">
                <a:solidFill>
                  <a:srgbClr val="FFFFFF"/>
                </a:solidFill>
                <a:latin typeface="Roboto"/>
                <a:ea typeface="Roboto"/>
                <a:cs typeface="Roboto"/>
                <a:sym typeface="Roboto"/>
              </a:rPr>
              <a:t>Bani Paintal Dhawan</a:t>
            </a:r>
          </a:p>
          <a:p>
            <a:pPr indent="0" lvl="5" marL="0" marR="0" rtl="0">
              <a:lnSpc>
                <a:spcPct val="90000"/>
              </a:lnSpc>
              <a:spcBef>
                <a:spcPts val="0"/>
              </a:spcBef>
              <a:spcAft>
                <a:spcPts val="0"/>
              </a:spcAft>
              <a:buClr>
                <a:srgbClr val="FFFFFF"/>
              </a:buClr>
              <a:buSzPct val="25000"/>
              <a:buFont typeface="Roboto"/>
              <a:buNone/>
            </a:pPr>
            <a:r>
              <a:rPr i="1" lang="en" sz="2000">
                <a:solidFill>
                  <a:srgbClr val="FFFFFF"/>
                </a:solidFill>
                <a:latin typeface="Roboto"/>
                <a:ea typeface="Roboto"/>
                <a:cs typeface="Roboto"/>
                <a:sym typeface="Roboto"/>
              </a:rPr>
              <a:t>Head of Education</a:t>
            </a:r>
          </a:p>
          <a:p>
            <a:pPr indent="0" lvl="5" marL="0" marR="0" rtl="0">
              <a:lnSpc>
                <a:spcPct val="90000"/>
              </a:lnSpc>
              <a:spcBef>
                <a:spcPts val="0"/>
              </a:spcBef>
              <a:spcAft>
                <a:spcPts val="0"/>
              </a:spcAft>
              <a:buClr>
                <a:srgbClr val="FFFFFF"/>
              </a:buClr>
              <a:buSzPct val="25000"/>
              <a:buFont typeface="Roboto"/>
              <a:buNone/>
            </a:pPr>
            <a:r>
              <a:rPr i="1" lang="en" sz="2000">
                <a:solidFill>
                  <a:srgbClr val="FFFFFF"/>
                </a:solidFill>
                <a:latin typeface="Roboto"/>
                <a:ea typeface="Roboto"/>
                <a:cs typeface="Roboto"/>
                <a:sym typeface="Roboto"/>
              </a:rPr>
              <a:t>Google India</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5" name="Shape 655"/>
        <p:cNvGrpSpPr/>
        <p:nvPr/>
      </p:nvGrpSpPr>
      <p:grpSpPr>
        <a:xfrm>
          <a:off x="0" y="0"/>
          <a:ext cx="0" cy="0"/>
          <a:chOff x="0" y="0"/>
          <a:chExt cx="0" cy="0"/>
        </a:xfrm>
      </p:grpSpPr>
      <p:pic>
        <p:nvPicPr>
          <p:cNvPr id="656" name="Shape 656"/>
          <p:cNvPicPr preferRelativeResize="0"/>
          <p:nvPr/>
        </p:nvPicPr>
        <p:blipFill rotWithShape="1">
          <a:blip r:embed="rId3">
            <a:alphaModFix/>
          </a:blip>
          <a:srcRect b="0" l="0" r="0" t="15462"/>
          <a:stretch/>
        </p:blipFill>
        <p:spPr>
          <a:xfrm>
            <a:off x="0" y="0"/>
            <a:ext cx="9144000" cy="5143500"/>
          </a:xfrm>
          <a:prstGeom prst="rect">
            <a:avLst/>
          </a:prstGeom>
          <a:noFill/>
          <a:ln>
            <a:noFill/>
          </a:ln>
        </p:spPr>
      </p:pic>
      <p:sp>
        <p:nvSpPr>
          <p:cNvPr id="657" name="Shape 657"/>
          <p:cNvSpPr/>
          <p:nvPr/>
        </p:nvSpPr>
        <p:spPr>
          <a:xfrm>
            <a:off x="0" y="124383"/>
            <a:ext cx="9144000" cy="1323900"/>
          </a:xfrm>
          <a:prstGeom prst="rect">
            <a:avLst/>
          </a:prstGeom>
          <a:solidFill>
            <a:srgbClr val="000000">
              <a:alpha val="69410"/>
            </a:srgbClr>
          </a:solidFill>
          <a:ln>
            <a:noFill/>
          </a:ln>
        </p:spPr>
        <p:txBody>
          <a:bodyPr anchorCtr="0" anchor="ctr" bIns="14650" lIns="14650" rIns="14650" tIns="14650">
            <a:noAutofit/>
          </a:bodyPr>
          <a:lstStyle/>
          <a:p>
            <a:pPr indent="0" lvl="0" marL="0" marR="0" rtl="0" algn="ctr">
              <a:lnSpc>
                <a:spcPct val="100000"/>
              </a:lnSpc>
              <a:spcBef>
                <a:spcPts val="0"/>
              </a:spcBef>
              <a:spcAft>
                <a:spcPts val="0"/>
              </a:spcAft>
              <a:buClr>
                <a:srgbClr val="FFFFFF"/>
              </a:buClr>
              <a:buFont typeface="Helvetica Neue"/>
              <a:buNone/>
            </a:pPr>
            <a:r>
              <a:t/>
            </a:r>
            <a:endParaRPr b="0" i="0" sz="1900" u="none" cap="none" strike="noStrike">
              <a:solidFill>
                <a:srgbClr val="FFFFFF"/>
              </a:solidFill>
              <a:latin typeface="Helvetica Neue"/>
              <a:ea typeface="Helvetica Neue"/>
              <a:cs typeface="Helvetica Neue"/>
              <a:sym typeface="Helvetica Neue"/>
            </a:endParaRPr>
          </a:p>
        </p:txBody>
      </p:sp>
      <p:sp>
        <p:nvSpPr>
          <p:cNvPr id="658" name="Shape 658"/>
          <p:cNvSpPr/>
          <p:nvPr/>
        </p:nvSpPr>
        <p:spPr>
          <a:xfrm>
            <a:off x="0" y="417357"/>
            <a:ext cx="9144000" cy="534000"/>
          </a:xfrm>
          <a:prstGeom prst="rect">
            <a:avLst/>
          </a:prstGeom>
          <a:noFill/>
          <a:ln>
            <a:noFill/>
          </a:ln>
        </p:spPr>
        <p:txBody>
          <a:bodyPr anchorCtr="0" anchor="ctr" bIns="14650" lIns="14650" rIns="14650" tIns="14650">
            <a:noAutofit/>
          </a:bodyPr>
          <a:lstStyle/>
          <a:p>
            <a:pPr indent="0" lvl="0" marL="0" marR="0" rtl="0" algn="ctr">
              <a:lnSpc>
                <a:spcPct val="100000"/>
              </a:lnSpc>
              <a:spcBef>
                <a:spcPts val="0"/>
              </a:spcBef>
              <a:spcAft>
                <a:spcPts val="0"/>
              </a:spcAft>
              <a:buClr>
                <a:srgbClr val="FFFFFF"/>
              </a:buClr>
              <a:buSzPct val="25000"/>
              <a:buFont typeface="Roboto"/>
              <a:buNone/>
            </a:pPr>
            <a:r>
              <a:rPr lang="en" sz="3000">
                <a:solidFill>
                  <a:srgbClr val="FFFFFF"/>
                </a:solidFill>
                <a:latin typeface="Roboto"/>
                <a:ea typeface="Roboto"/>
                <a:cs typeface="Roboto"/>
                <a:sym typeface="Roboto"/>
              </a:rPr>
              <a:t>GEG communities inspires </a:t>
            </a:r>
            <a:r>
              <a:rPr b="1" lang="en" sz="3000">
                <a:solidFill>
                  <a:srgbClr val="FFFFFF"/>
                </a:solidFill>
                <a:latin typeface="Roboto"/>
                <a:ea typeface="Roboto"/>
                <a:cs typeface="Roboto"/>
                <a:sym typeface="Roboto"/>
              </a:rPr>
              <a:t>Goa’s state wide teacher training program</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2" name="Shape 662"/>
        <p:cNvGrpSpPr/>
        <p:nvPr/>
      </p:nvGrpSpPr>
      <p:grpSpPr>
        <a:xfrm>
          <a:off x="0" y="0"/>
          <a:ext cx="0" cy="0"/>
          <a:chOff x="0" y="0"/>
          <a:chExt cx="0" cy="0"/>
        </a:xfrm>
      </p:grpSpPr>
      <p:pic>
        <p:nvPicPr>
          <p:cNvPr id="663" name="Shape 663"/>
          <p:cNvPicPr preferRelativeResize="0"/>
          <p:nvPr/>
        </p:nvPicPr>
        <p:blipFill rotWithShape="1">
          <a:blip r:embed="rId3">
            <a:alphaModFix/>
          </a:blip>
          <a:srcRect b="7791" l="0" r="0" t="7791"/>
          <a:stretch/>
        </p:blipFill>
        <p:spPr>
          <a:xfrm>
            <a:off x="0" y="-2759"/>
            <a:ext cx="9144000" cy="5148900"/>
          </a:xfrm>
          <a:prstGeom prst="rect">
            <a:avLst/>
          </a:prstGeom>
          <a:noFill/>
          <a:ln>
            <a:noFill/>
          </a:ln>
        </p:spPr>
      </p:pic>
      <p:sp>
        <p:nvSpPr>
          <p:cNvPr id="664" name="Shape 664"/>
          <p:cNvSpPr/>
          <p:nvPr/>
        </p:nvSpPr>
        <p:spPr>
          <a:xfrm>
            <a:off x="0" y="581583"/>
            <a:ext cx="9144000" cy="1323899"/>
          </a:xfrm>
          <a:prstGeom prst="rect">
            <a:avLst/>
          </a:prstGeom>
          <a:solidFill>
            <a:srgbClr val="000000">
              <a:alpha val="69410"/>
            </a:srgbClr>
          </a:solidFill>
          <a:ln>
            <a:noFill/>
          </a:ln>
        </p:spPr>
        <p:txBody>
          <a:bodyPr anchorCtr="0" anchor="ctr" bIns="14650" lIns="14650" rIns="14650" tIns="14650">
            <a:noAutofit/>
          </a:bodyPr>
          <a:lstStyle/>
          <a:p>
            <a:pPr indent="0" lvl="0" marL="0" marR="0" rtl="0" algn="ctr">
              <a:lnSpc>
                <a:spcPct val="100000"/>
              </a:lnSpc>
              <a:spcBef>
                <a:spcPts val="0"/>
              </a:spcBef>
              <a:spcAft>
                <a:spcPts val="0"/>
              </a:spcAft>
              <a:buClr>
                <a:srgbClr val="FFFFFF"/>
              </a:buClr>
              <a:buFont typeface="Helvetica Neue"/>
              <a:buNone/>
            </a:pPr>
            <a:r>
              <a:t/>
            </a:r>
            <a:endParaRPr b="0" i="0" sz="1900" u="none" cap="none" strike="noStrike">
              <a:solidFill>
                <a:srgbClr val="FFFFFF"/>
              </a:solidFill>
              <a:latin typeface="Helvetica Neue"/>
              <a:ea typeface="Helvetica Neue"/>
              <a:cs typeface="Helvetica Neue"/>
              <a:sym typeface="Helvetica Neue"/>
            </a:endParaRPr>
          </a:p>
        </p:txBody>
      </p:sp>
      <p:sp>
        <p:nvSpPr>
          <p:cNvPr id="665" name="Shape 665"/>
          <p:cNvSpPr/>
          <p:nvPr/>
        </p:nvSpPr>
        <p:spPr>
          <a:xfrm>
            <a:off x="3273" y="785148"/>
            <a:ext cx="9144000" cy="534000"/>
          </a:xfrm>
          <a:prstGeom prst="rect">
            <a:avLst/>
          </a:prstGeom>
          <a:noFill/>
          <a:ln>
            <a:noFill/>
          </a:ln>
        </p:spPr>
        <p:txBody>
          <a:bodyPr anchorCtr="0" anchor="ctr" bIns="14650" lIns="14650" rIns="14650" tIns="14650">
            <a:noAutofit/>
          </a:bodyPr>
          <a:lstStyle/>
          <a:p>
            <a:pPr indent="0" lvl="0" marL="0" marR="0" rtl="0" algn="ctr">
              <a:lnSpc>
                <a:spcPct val="100000"/>
              </a:lnSpc>
              <a:spcBef>
                <a:spcPts val="0"/>
              </a:spcBef>
              <a:spcAft>
                <a:spcPts val="0"/>
              </a:spcAft>
              <a:buClr>
                <a:srgbClr val="FFFFFF"/>
              </a:buClr>
              <a:buSzPct val="25000"/>
              <a:buFont typeface="Roboto"/>
              <a:buNone/>
            </a:pPr>
            <a:r>
              <a:rPr b="0" i="0" lang="en" sz="3000" u="none" cap="none" strike="noStrike">
                <a:solidFill>
                  <a:srgbClr val="FFFFFF"/>
                </a:solidFill>
                <a:latin typeface="Roboto"/>
                <a:ea typeface="Roboto"/>
                <a:cs typeface="Roboto"/>
                <a:sym typeface="Roboto"/>
              </a:rPr>
              <a:t>A paperless pre-board exam </a:t>
            </a:r>
            <a:r>
              <a:rPr b="1" i="0" lang="en" sz="3000" u="none" cap="none" strike="noStrike">
                <a:solidFill>
                  <a:srgbClr val="FFFFFF"/>
                </a:solidFill>
                <a:latin typeface="Roboto"/>
                <a:ea typeface="Roboto"/>
                <a:cs typeface="Roboto"/>
                <a:sym typeface="Roboto"/>
              </a:rPr>
              <a:t>saved USD 2M</a:t>
            </a:r>
          </a:p>
        </p:txBody>
      </p:sp>
      <p:sp>
        <p:nvSpPr>
          <p:cNvPr id="666" name="Shape 666"/>
          <p:cNvSpPr/>
          <p:nvPr/>
        </p:nvSpPr>
        <p:spPr>
          <a:xfrm>
            <a:off x="2823182" y="1296521"/>
            <a:ext cx="3504300" cy="405599"/>
          </a:xfrm>
          <a:prstGeom prst="rect">
            <a:avLst/>
          </a:prstGeom>
          <a:noFill/>
          <a:ln>
            <a:noFill/>
          </a:ln>
        </p:spPr>
        <p:txBody>
          <a:bodyPr anchorCtr="0" anchor="ctr" bIns="14650" lIns="14650" rIns="14650" tIns="14650">
            <a:noAutofit/>
          </a:bodyPr>
          <a:lstStyle/>
          <a:p>
            <a:pPr indent="0" lvl="0" marL="0" marR="0" rtl="0" algn="ctr">
              <a:lnSpc>
                <a:spcPct val="100000"/>
              </a:lnSpc>
              <a:spcBef>
                <a:spcPts val="0"/>
              </a:spcBef>
              <a:spcAft>
                <a:spcPts val="0"/>
              </a:spcAft>
              <a:buClr>
                <a:srgbClr val="FFFFFF"/>
              </a:buClr>
              <a:buSzPct val="25000"/>
              <a:buFont typeface="Roboto"/>
              <a:buNone/>
            </a:pPr>
            <a:r>
              <a:rPr b="1" i="0" lang="en" sz="2300" u="none" cap="none" strike="noStrike">
                <a:solidFill>
                  <a:srgbClr val="FFFFFF"/>
                </a:solidFill>
                <a:latin typeface="Roboto"/>
                <a:ea typeface="Roboto"/>
                <a:cs typeface="Roboto"/>
                <a:sym typeface="Roboto"/>
              </a:rPr>
              <a:t>Sao Paolo, Brazil</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670" name="Shape 670"/>
        <p:cNvGrpSpPr/>
        <p:nvPr/>
      </p:nvGrpSpPr>
      <p:grpSpPr>
        <a:xfrm>
          <a:off x="0" y="0"/>
          <a:ext cx="0" cy="0"/>
          <a:chOff x="0" y="0"/>
          <a:chExt cx="0" cy="0"/>
        </a:xfrm>
      </p:grpSpPr>
      <p:grpSp>
        <p:nvGrpSpPr>
          <p:cNvPr id="671" name="Shape 671"/>
          <p:cNvGrpSpPr/>
          <p:nvPr/>
        </p:nvGrpSpPr>
        <p:grpSpPr>
          <a:xfrm>
            <a:off x="-25" y="5090700"/>
            <a:ext cx="9144000" cy="52800"/>
            <a:chOff x="-25" y="5090700"/>
            <a:chExt cx="9144000" cy="52800"/>
          </a:xfrm>
        </p:grpSpPr>
        <p:sp>
          <p:nvSpPr>
            <p:cNvPr id="672" name="Shape 672"/>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673" name="Shape 673"/>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674" name="Shape 674"/>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675" name="Shape 675"/>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grpSp>
        <p:nvGrpSpPr>
          <p:cNvPr id="676" name="Shape 676"/>
          <p:cNvGrpSpPr/>
          <p:nvPr/>
        </p:nvGrpSpPr>
        <p:grpSpPr>
          <a:xfrm>
            <a:off x="217574" y="4741070"/>
            <a:ext cx="1826850" cy="213086"/>
            <a:chOff x="3468687" y="1319212"/>
            <a:chExt cx="6489700" cy="757237"/>
          </a:xfrm>
        </p:grpSpPr>
        <p:sp>
          <p:nvSpPr>
            <p:cNvPr id="677" name="Shape 677"/>
            <p:cNvSpPr/>
            <p:nvPr/>
          </p:nvSpPr>
          <p:spPr>
            <a:xfrm>
              <a:off x="3468687" y="1319212"/>
              <a:ext cx="568324" cy="587375"/>
            </a:xfrm>
            <a:custGeom>
              <a:pathLst>
                <a:path extrusionOk="0" h="420" w="409">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78" name="Shape 678"/>
            <p:cNvSpPr/>
            <p:nvPr/>
          </p:nvSpPr>
          <p:spPr>
            <a:xfrm>
              <a:off x="4065587" y="1528762"/>
              <a:ext cx="377825" cy="377825"/>
            </a:xfrm>
            <a:custGeom>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79" name="Shape 679"/>
            <p:cNvSpPr/>
            <p:nvPr/>
          </p:nvSpPr>
          <p:spPr>
            <a:xfrm>
              <a:off x="4476750" y="1528762"/>
              <a:ext cx="377825" cy="377825"/>
            </a:xfrm>
            <a:custGeom>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0" name="Shape 680"/>
            <p:cNvSpPr/>
            <p:nvPr/>
          </p:nvSpPr>
          <p:spPr>
            <a:xfrm>
              <a:off x="4889500" y="1528762"/>
              <a:ext cx="360362" cy="547687"/>
            </a:xfrm>
            <a:custGeom>
              <a:pathLst>
                <a:path extrusionOk="0" h="392" w="259">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1" name="Shape 681"/>
            <p:cNvSpPr/>
            <p:nvPr/>
          </p:nvSpPr>
          <p:spPr>
            <a:xfrm>
              <a:off x="5307012" y="1339850"/>
              <a:ext cx="82500" cy="555599"/>
            </a:xfrm>
            <a:prstGeom prst="rect">
              <a:avLst/>
            </a:prstGeom>
            <a:solidFill>
              <a:srgbClr val="34A853"/>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2" name="Shape 682"/>
            <p:cNvSpPr/>
            <p:nvPr/>
          </p:nvSpPr>
          <p:spPr>
            <a:xfrm>
              <a:off x="5429250" y="1528762"/>
              <a:ext cx="346075" cy="377825"/>
            </a:xfrm>
            <a:custGeom>
              <a:pathLst>
                <a:path extrusionOk="0" h="270" w="249">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3" name="Shape 683"/>
            <p:cNvSpPr/>
            <p:nvPr/>
          </p:nvSpPr>
          <p:spPr>
            <a:xfrm>
              <a:off x="5953125" y="1379537"/>
              <a:ext cx="241300" cy="515937"/>
            </a:xfrm>
            <a:custGeom>
              <a:pathLst>
                <a:path extrusionOk="0" h="369" w="174">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4" name="Shape 684"/>
            <p:cNvSpPr/>
            <p:nvPr/>
          </p:nvSpPr>
          <p:spPr>
            <a:xfrm>
              <a:off x="6191250" y="1533525"/>
              <a:ext cx="358774" cy="373063"/>
            </a:xfrm>
            <a:custGeom>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5" name="Shape 685"/>
            <p:cNvSpPr/>
            <p:nvPr/>
          </p:nvSpPr>
          <p:spPr>
            <a:xfrm>
              <a:off x="6604000" y="1535112"/>
              <a:ext cx="215899" cy="360362"/>
            </a:xfrm>
            <a:custGeom>
              <a:pathLst>
                <a:path extrusionOk="0" h="257" w="155">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6" name="Shape 686"/>
            <p:cNvSpPr/>
            <p:nvPr/>
          </p:nvSpPr>
          <p:spPr>
            <a:xfrm>
              <a:off x="7005638" y="1382712"/>
              <a:ext cx="296862" cy="512763"/>
            </a:xfrm>
            <a:custGeom>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7" name="Shape 687"/>
            <p:cNvSpPr/>
            <p:nvPr/>
          </p:nvSpPr>
          <p:spPr>
            <a:xfrm>
              <a:off x="7005638" y="1382712"/>
              <a:ext cx="296862" cy="512763"/>
            </a:xfrm>
            <a:custGeom>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8" name="Shape 688"/>
            <p:cNvSpPr/>
            <p:nvPr/>
          </p:nvSpPr>
          <p:spPr>
            <a:xfrm>
              <a:off x="7346950" y="1382712"/>
              <a:ext cx="349249" cy="523874"/>
            </a:xfrm>
            <a:custGeom>
              <a:pathLst>
                <a:path extrusionOk="0" h="375" w="252">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9" name="Shape 689"/>
            <p:cNvSpPr/>
            <p:nvPr/>
          </p:nvSpPr>
          <p:spPr>
            <a:xfrm>
              <a:off x="7766050" y="1544637"/>
              <a:ext cx="309562" cy="361949"/>
            </a:xfrm>
            <a:custGeom>
              <a:pathLst>
                <a:path extrusionOk="0" h="259" w="222">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90" name="Shape 690"/>
            <p:cNvSpPr/>
            <p:nvPr/>
          </p:nvSpPr>
          <p:spPr>
            <a:xfrm>
              <a:off x="8128000" y="1533525"/>
              <a:ext cx="334962" cy="373063"/>
            </a:xfrm>
            <a:custGeom>
              <a:pathLst>
                <a:path extrusionOk="0" h="267" w="241">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91" name="Shape 691"/>
            <p:cNvSpPr/>
            <p:nvPr/>
          </p:nvSpPr>
          <p:spPr>
            <a:xfrm>
              <a:off x="8499475" y="1533525"/>
              <a:ext cx="309563" cy="373063"/>
            </a:xfrm>
            <a:custGeom>
              <a:pathLst>
                <a:path extrusionOk="0" h="267" w="223">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92" name="Shape 692"/>
            <p:cNvSpPr/>
            <p:nvPr/>
          </p:nvSpPr>
          <p:spPr>
            <a:xfrm>
              <a:off x="8842375" y="1436687"/>
              <a:ext cx="227012" cy="463550"/>
            </a:xfrm>
            <a:custGeom>
              <a:pathLst>
                <a:path extrusionOk="0" h="332" w="163">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93" name="Shape 693"/>
            <p:cNvSpPr/>
            <p:nvPr/>
          </p:nvSpPr>
          <p:spPr>
            <a:xfrm>
              <a:off x="9102725" y="1376362"/>
              <a:ext cx="93662" cy="519113"/>
            </a:xfrm>
            <a:custGeom>
              <a:pathLst>
                <a:path extrusionOk="0" h="371" w="67">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94" name="Shape 694"/>
            <p:cNvSpPr/>
            <p:nvPr/>
          </p:nvSpPr>
          <p:spPr>
            <a:xfrm>
              <a:off x="9237663" y="1533525"/>
              <a:ext cx="358774" cy="373063"/>
            </a:xfrm>
            <a:custGeom>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95" name="Shape 695"/>
            <p:cNvSpPr/>
            <p:nvPr/>
          </p:nvSpPr>
          <p:spPr>
            <a:xfrm>
              <a:off x="9650413" y="1533525"/>
              <a:ext cx="307975" cy="361949"/>
            </a:xfrm>
            <a:custGeom>
              <a:pathLst>
                <a:path extrusionOk="0" h="259" w="222">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grpSp>
      <p:sp>
        <p:nvSpPr>
          <p:cNvPr id="696" name="Shape 696"/>
          <p:cNvSpPr txBox="1"/>
          <p:nvPr/>
        </p:nvSpPr>
        <p:spPr>
          <a:xfrm>
            <a:off x="360550" y="1059450"/>
            <a:ext cx="3672300" cy="3024600"/>
          </a:xfrm>
          <a:prstGeom prst="rect">
            <a:avLst/>
          </a:prstGeom>
          <a:noFill/>
          <a:ln>
            <a:noFill/>
          </a:ln>
        </p:spPr>
        <p:txBody>
          <a:bodyPr anchorCtr="0" anchor="ctr" bIns="38075" lIns="38075" rIns="38075" tIns="38075">
            <a:noAutofit/>
          </a:bodyPr>
          <a:lstStyle/>
          <a:p>
            <a:pPr indent="0" lvl="0" marL="0" marR="0" rtl="0" algn="l">
              <a:lnSpc>
                <a:spcPct val="100000"/>
              </a:lnSpc>
              <a:spcBef>
                <a:spcPts val="0"/>
              </a:spcBef>
              <a:spcAft>
                <a:spcPts val="0"/>
              </a:spcAft>
              <a:buClr>
                <a:srgbClr val="000000"/>
              </a:buClr>
              <a:buSzPct val="25000"/>
              <a:buFont typeface="Arial"/>
              <a:buNone/>
            </a:pPr>
            <a:r>
              <a:rPr lang="en" sz="3000">
                <a:solidFill>
                  <a:srgbClr val="666666"/>
                </a:solidFill>
                <a:latin typeface="Roboto"/>
                <a:ea typeface="Roboto"/>
                <a:cs typeface="Roboto"/>
                <a:sym typeface="Roboto"/>
              </a:rPr>
              <a:t>Sollentuna Municipality</a:t>
            </a:r>
          </a:p>
          <a:p>
            <a:pPr lvl="0" rtl="0">
              <a:spcBef>
                <a:spcPts val="0"/>
              </a:spcBef>
              <a:buClr>
                <a:schemeClr val="dk1"/>
              </a:buClr>
              <a:buFont typeface="Arial"/>
              <a:buNone/>
            </a:pPr>
            <a:r>
              <a:t/>
            </a:r>
            <a:endParaRPr sz="1800">
              <a:solidFill>
                <a:srgbClr val="666666"/>
              </a:solidFill>
              <a:latin typeface="Roboto"/>
              <a:ea typeface="Roboto"/>
              <a:cs typeface="Roboto"/>
              <a:sym typeface="Roboto"/>
            </a:endParaRPr>
          </a:p>
          <a:p>
            <a:pPr lvl="0" rtl="0">
              <a:spcBef>
                <a:spcPts val="0"/>
              </a:spcBef>
              <a:buClr>
                <a:schemeClr val="dk1"/>
              </a:buClr>
              <a:buSzPct val="25000"/>
              <a:buFont typeface="Arial"/>
              <a:buNone/>
            </a:pPr>
            <a:r>
              <a:rPr lang="en" sz="1800">
                <a:solidFill>
                  <a:srgbClr val="666666"/>
                </a:solidFill>
                <a:latin typeface="Roboto"/>
                <a:ea typeface="Roboto"/>
                <a:cs typeface="Roboto"/>
                <a:sym typeface="Roboto"/>
              </a:rPr>
              <a:t>Research found </a:t>
            </a:r>
            <a:r>
              <a:rPr b="1" lang="en" sz="1800">
                <a:solidFill>
                  <a:srgbClr val="FBBC05"/>
                </a:solidFill>
                <a:latin typeface="Roboto"/>
                <a:ea typeface="Roboto"/>
                <a:cs typeface="Roboto"/>
                <a:sym typeface="Roboto"/>
              </a:rPr>
              <a:t>10K students from 30 schools</a:t>
            </a:r>
            <a:r>
              <a:rPr b="1" lang="en" sz="1800">
                <a:solidFill>
                  <a:srgbClr val="666666"/>
                </a:solidFill>
                <a:latin typeface="Roboto"/>
                <a:ea typeface="Roboto"/>
                <a:cs typeface="Roboto"/>
                <a:sym typeface="Roboto"/>
              </a:rPr>
              <a:t> </a:t>
            </a:r>
            <a:r>
              <a:rPr lang="en" sz="1800">
                <a:solidFill>
                  <a:srgbClr val="666666"/>
                </a:solidFill>
                <a:latin typeface="Roboto"/>
                <a:ea typeface="Roboto"/>
                <a:cs typeface="Roboto"/>
                <a:sym typeface="Roboto"/>
              </a:rPr>
              <a:t>using a collaborative tech based learning model </a:t>
            </a:r>
            <a:r>
              <a:rPr b="1" lang="en" sz="1800">
                <a:solidFill>
                  <a:srgbClr val="FBBC05"/>
                </a:solidFill>
                <a:latin typeface="Roboto"/>
                <a:ea typeface="Roboto"/>
                <a:cs typeface="Roboto"/>
                <a:sym typeface="Roboto"/>
              </a:rPr>
              <a:t>performed 19% better in literacy and numeracy.</a:t>
            </a:r>
          </a:p>
        </p:txBody>
      </p:sp>
      <p:sp>
        <p:nvSpPr>
          <p:cNvPr id="697" name="Shape 697"/>
          <p:cNvSpPr/>
          <p:nvPr/>
        </p:nvSpPr>
        <p:spPr>
          <a:xfrm>
            <a:off x="413500" y="359412"/>
            <a:ext cx="461800" cy="513823"/>
          </a:xfrm>
          <a:custGeom>
            <a:pathLst>
              <a:path extrusionOk="0" h="1046" w="941">
                <a:moveTo>
                  <a:pt x="833" y="105"/>
                </a:moveTo>
                <a:lnTo>
                  <a:pt x="616" y="105"/>
                </a:lnTo>
                <a:cubicBezTo>
                  <a:pt x="593" y="46"/>
                  <a:pt x="537" y="0"/>
                  <a:pt x="469" y="0"/>
                </a:cubicBezTo>
                <a:cubicBezTo>
                  <a:pt x="401" y="0"/>
                  <a:pt x="345" y="46"/>
                  <a:pt x="322" y="105"/>
                </a:cubicBezTo>
                <a:lnTo>
                  <a:pt x="105" y="105"/>
                </a:lnTo>
                <a:cubicBezTo>
                  <a:pt x="48" y="105"/>
                  <a:pt x="0" y="153"/>
                  <a:pt x="0" y="209"/>
                </a:cubicBezTo>
                <a:lnTo>
                  <a:pt x="0" y="940"/>
                </a:lnTo>
                <a:cubicBezTo>
                  <a:pt x="0" y="997"/>
                  <a:pt x="48" y="1045"/>
                  <a:pt x="105" y="1045"/>
                </a:cubicBezTo>
                <a:lnTo>
                  <a:pt x="836" y="1045"/>
                </a:lnTo>
                <a:cubicBezTo>
                  <a:pt x="892" y="1045"/>
                  <a:pt x="940" y="997"/>
                  <a:pt x="940" y="940"/>
                </a:cubicBezTo>
                <a:lnTo>
                  <a:pt x="940" y="209"/>
                </a:lnTo>
                <a:cubicBezTo>
                  <a:pt x="937" y="150"/>
                  <a:pt x="889" y="105"/>
                  <a:pt x="833" y="105"/>
                </a:cubicBezTo>
                <a:close/>
                <a:moveTo>
                  <a:pt x="466" y="105"/>
                </a:moveTo>
                <a:cubicBezTo>
                  <a:pt x="494" y="105"/>
                  <a:pt x="520" y="127"/>
                  <a:pt x="520" y="158"/>
                </a:cubicBezTo>
                <a:cubicBezTo>
                  <a:pt x="520" y="187"/>
                  <a:pt x="497" y="212"/>
                  <a:pt x="466" y="212"/>
                </a:cubicBezTo>
                <a:cubicBezTo>
                  <a:pt x="435" y="212"/>
                  <a:pt x="412" y="190"/>
                  <a:pt x="412" y="158"/>
                </a:cubicBezTo>
                <a:cubicBezTo>
                  <a:pt x="415" y="127"/>
                  <a:pt x="438" y="105"/>
                  <a:pt x="466" y="105"/>
                </a:cubicBezTo>
                <a:close/>
                <a:moveTo>
                  <a:pt x="570" y="836"/>
                </a:moveTo>
                <a:lnTo>
                  <a:pt x="204" y="836"/>
                </a:lnTo>
                <a:lnTo>
                  <a:pt x="204" y="731"/>
                </a:lnTo>
                <a:lnTo>
                  <a:pt x="570" y="731"/>
                </a:lnTo>
                <a:lnTo>
                  <a:pt x="570" y="836"/>
                </a:lnTo>
                <a:close/>
                <a:moveTo>
                  <a:pt x="728" y="627"/>
                </a:moveTo>
                <a:lnTo>
                  <a:pt x="206" y="627"/>
                </a:lnTo>
                <a:lnTo>
                  <a:pt x="206" y="523"/>
                </a:lnTo>
                <a:lnTo>
                  <a:pt x="728" y="523"/>
                </a:lnTo>
                <a:lnTo>
                  <a:pt x="728" y="627"/>
                </a:lnTo>
                <a:close/>
                <a:moveTo>
                  <a:pt x="728" y="418"/>
                </a:moveTo>
                <a:lnTo>
                  <a:pt x="206" y="418"/>
                </a:lnTo>
                <a:lnTo>
                  <a:pt x="206" y="314"/>
                </a:lnTo>
                <a:lnTo>
                  <a:pt x="728" y="314"/>
                </a:lnTo>
                <a:lnTo>
                  <a:pt x="728" y="418"/>
                </a:lnTo>
                <a:close/>
              </a:path>
            </a:pathLst>
          </a:custGeom>
          <a:solidFill>
            <a:srgbClr val="FBBC05"/>
          </a:solidFill>
          <a:ln>
            <a:noFill/>
          </a:ln>
        </p:spPr>
        <p:txBody>
          <a:bodyPr anchorCtr="0" anchor="ctr" bIns="45700" lIns="91425" rIns="91425" tIns="45700">
            <a:noAutofit/>
          </a:bodyPr>
          <a:lstStyle/>
          <a:p>
            <a:pPr indent="0" lvl="0" marL="0" marR="0" rtl="0" algn="l">
              <a:spcBef>
                <a:spcPts val="0"/>
              </a:spcBef>
              <a:buNone/>
            </a:pPr>
            <a:r>
              <a:t/>
            </a:r>
            <a:endParaRPr b="0" i="0" sz="1800" u="none" cap="none" strike="noStrike">
              <a:solidFill>
                <a:srgbClr val="000000"/>
              </a:solidFill>
              <a:latin typeface="Calibri"/>
              <a:ea typeface="Calibri"/>
              <a:cs typeface="Calibri"/>
              <a:sym typeface="Calibri"/>
            </a:endParaRPr>
          </a:p>
        </p:txBody>
      </p:sp>
      <p:pic>
        <p:nvPicPr>
          <p:cNvPr id="698" name="Shape 698"/>
          <p:cNvPicPr preferRelativeResize="0"/>
          <p:nvPr/>
        </p:nvPicPr>
        <p:blipFill>
          <a:blip r:embed="rId3">
            <a:alphaModFix/>
          </a:blip>
          <a:stretch>
            <a:fillRect/>
          </a:stretch>
        </p:blipFill>
        <p:spPr>
          <a:xfrm>
            <a:off x="5457449" y="441489"/>
            <a:ext cx="1826852" cy="4299581"/>
          </a:xfrm>
          <a:prstGeom prst="rect">
            <a:avLst/>
          </a:prstGeom>
          <a:noFill/>
          <a:ln>
            <a:noFill/>
          </a:ln>
        </p:spPr>
      </p:pic>
      <p:sp>
        <p:nvSpPr>
          <p:cNvPr id="699" name="Shape 699"/>
          <p:cNvSpPr/>
          <p:nvPr/>
        </p:nvSpPr>
        <p:spPr>
          <a:xfrm>
            <a:off x="7060775" y="3468725"/>
            <a:ext cx="1262576" cy="843274"/>
          </a:xfrm>
          <a:custGeom>
            <a:pathLst>
              <a:path extrusionOk="0" h="966" w="1364">
                <a:moveTo>
                  <a:pt x="1250" y="852"/>
                </a:moveTo>
                <a:lnTo>
                  <a:pt x="1250" y="0"/>
                </a:lnTo>
                <a:lnTo>
                  <a:pt x="113" y="0"/>
                </a:lnTo>
                <a:lnTo>
                  <a:pt x="113" y="852"/>
                </a:lnTo>
                <a:lnTo>
                  <a:pt x="0" y="852"/>
                </a:lnTo>
                <a:lnTo>
                  <a:pt x="0" y="965"/>
                </a:lnTo>
                <a:lnTo>
                  <a:pt x="1363" y="965"/>
                </a:lnTo>
                <a:lnTo>
                  <a:pt x="1363" y="852"/>
                </a:lnTo>
                <a:lnTo>
                  <a:pt x="1250" y="852"/>
                </a:lnTo>
                <a:close/>
                <a:moveTo>
                  <a:pt x="796" y="852"/>
                </a:moveTo>
                <a:lnTo>
                  <a:pt x="567" y="852"/>
                </a:lnTo>
                <a:lnTo>
                  <a:pt x="567" y="796"/>
                </a:lnTo>
                <a:lnTo>
                  <a:pt x="796" y="796"/>
                </a:lnTo>
                <a:lnTo>
                  <a:pt x="796" y="852"/>
                </a:lnTo>
                <a:close/>
                <a:moveTo>
                  <a:pt x="1137" y="680"/>
                </a:moveTo>
                <a:lnTo>
                  <a:pt x="228" y="680"/>
                </a:lnTo>
                <a:lnTo>
                  <a:pt x="228" y="113"/>
                </a:lnTo>
                <a:lnTo>
                  <a:pt x="1137" y="113"/>
                </a:lnTo>
                <a:lnTo>
                  <a:pt x="1137" y="680"/>
                </a:lnTo>
                <a:close/>
              </a:path>
            </a:pathLst>
          </a:custGeom>
          <a:solidFill>
            <a:srgbClr val="FBBC05"/>
          </a:solidFill>
          <a:ln>
            <a:noFill/>
          </a:ln>
        </p:spPr>
        <p:txBody>
          <a:bodyPr anchorCtr="0" anchor="ctr" bIns="45700" lIns="91425" rIns="91425" tIns="45700">
            <a:noAutofit/>
          </a:bodyPr>
          <a:lstStyle/>
          <a:p>
            <a:pPr indent="0" lvl="0" marL="0" marR="0" rtl="0" algn="l">
              <a:spcBef>
                <a:spcPts val="0"/>
              </a:spcBef>
              <a:buNone/>
            </a:pPr>
            <a:r>
              <a:t/>
            </a:r>
            <a:endParaRPr b="0" i="0" sz="1800" u="none" cap="none" strike="noStrike">
              <a:solidFill>
                <a:srgbClr val="000000"/>
              </a:solidFill>
              <a:latin typeface="Calibri"/>
              <a:ea typeface="Calibri"/>
              <a:cs typeface="Calibri"/>
              <a:sym typeface="Calibri"/>
            </a:endParaRPr>
          </a:p>
        </p:txBody>
      </p:sp>
      <p:sp>
        <p:nvSpPr>
          <p:cNvPr id="700" name="Shape 700"/>
          <p:cNvSpPr txBox="1"/>
          <p:nvPr/>
        </p:nvSpPr>
        <p:spPr>
          <a:xfrm>
            <a:off x="7280325" y="3601675"/>
            <a:ext cx="1764600" cy="341100"/>
          </a:xfrm>
          <a:prstGeom prst="rect">
            <a:avLst/>
          </a:prstGeom>
          <a:noFill/>
          <a:ln>
            <a:noFill/>
          </a:ln>
        </p:spPr>
        <p:txBody>
          <a:bodyPr anchorCtr="0" anchor="ctr" bIns="38075" lIns="38075" rIns="38075" tIns="38075">
            <a:noAutofit/>
          </a:bodyPr>
          <a:lstStyle/>
          <a:p>
            <a:pPr lvl="0" rtl="0">
              <a:spcBef>
                <a:spcPts val="0"/>
              </a:spcBef>
              <a:buClr>
                <a:schemeClr val="dk1"/>
              </a:buClr>
              <a:buSzPct val="25000"/>
              <a:buFont typeface="Arial"/>
              <a:buNone/>
            </a:pPr>
            <a:r>
              <a:rPr lang="en" sz="1800">
                <a:solidFill>
                  <a:srgbClr val="FBBC05"/>
                </a:solidFill>
                <a:latin typeface="Roboto"/>
                <a:ea typeface="Roboto"/>
                <a:cs typeface="Roboto"/>
                <a:sym typeface="Roboto"/>
              </a:rPr>
              <a:t>19%</a:t>
            </a:r>
          </a:p>
        </p:txBody>
      </p:sp>
      <p:sp>
        <p:nvSpPr>
          <p:cNvPr id="701" name="Shape 701"/>
          <p:cNvSpPr/>
          <p:nvPr/>
        </p:nvSpPr>
        <p:spPr>
          <a:xfrm>
            <a:off x="7777950" y="3665725"/>
            <a:ext cx="302100" cy="213000"/>
          </a:xfrm>
          <a:prstGeom prst="upArrow">
            <a:avLst>
              <a:gd fmla="val 27693" name="adj1"/>
              <a:gd fmla="val 50000" name="adj2"/>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702" name="Shape 702"/>
          <p:cNvSpPr txBox="1"/>
          <p:nvPr/>
        </p:nvSpPr>
        <p:spPr>
          <a:xfrm>
            <a:off x="7493925" y="0"/>
            <a:ext cx="1650000" cy="271500"/>
          </a:xfrm>
          <a:prstGeom prst="rect">
            <a:avLst/>
          </a:prstGeom>
          <a:solidFill>
            <a:srgbClr val="FBBC05">
              <a:alpha val="87390"/>
            </a:srgbClr>
          </a:solidFill>
          <a:ln>
            <a:noFill/>
          </a:ln>
        </p:spPr>
        <p:txBody>
          <a:bodyPr anchorCtr="0" anchor="ctr" bIns="91425" lIns="91425" rIns="91425" tIns="91425">
            <a:noAutofit/>
          </a:bodyPr>
          <a:lstStyle/>
          <a:p>
            <a:pPr lvl="0" rtl="0" algn="ctr">
              <a:spcBef>
                <a:spcPts val="0"/>
              </a:spcBef>
              <a:buNone/>
            </a:pPr>
            <a:r>
              <a:rPr lang="en" sz="1000">
                <a:solidFill>
                  <a:srgbClr val="FFFFFF"/>
                </a:solidFill>
                <a:latin typeface="Roboto"/>
                <a:ea typeface="Roboto"/>
                <a:cs typeface="Roboto"/>
                <a:sym typeface="Roboto"/>
              </a:rPr>
              <a:t>Re-imagining today</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706" name="Shape 706"/>
        <p:cNvGrpSpPr/>
        <p:nvPr/>
      </p:nvGrpSpPr>
      <p:grpSpPr>
        <a:xfrm>
          <a:off x="0" y="0"/>
          <a:ext cx="0" cy="0"/>
          <a:chOff x="0" y="0"/>
          <a:chExt cx="0" cy="0"/>
        </a:xfrm>
      </p:grpSpPr>
      <p:grpSp>
        <p:nvGrpSpPr>
          <p:cNvPr id="707" name="Shape 707"/>
          <p:cNvGrpSpPr/>
          <p:nvPr/>
        </p:nvGrpSpPr>
        <p:grpSpPr>
          <a:xfrm>
            <a:off x="-25" y="5090700"/>
            <a:ext cx="9144000" cy="52800"/>
            <a:chOff x="-25" y="5090700"/>
            <a:chExt cx="9144000" cy="52800"/>
          </a:xfrm>
        </p:grpSpPr>
        <p:sp>
          <p:nvSpPr>
            <p:cNvPr id="708" name="Shape 708"/>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709" name="Shape 709"/>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710" name="Shape 710"/>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711" name="Shape 711"/>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grpSp>
        <p:nvGrpSpPr>
          <p:cNvPr id="712" name="Shape 712"/>
          <p:cNvGrpSpPr/>
          <p:nvPr/>
        </p:nvGrpSpPr>
        <p:grpSpPr>
          <a:xfrm>
            <a:off x="217574" y="4741070"/>
            <a:ext cx="1826850" cy="213086"/>
            <a:chOff x="3468687" y="1319212"/>
            <a:chExt cx="6489700" cy="757237"/>
          </a:xfrm>
        </p:grpSpPr>
        <p:sp>
          <p:nvSpPr>
            <p:cNvPr id="713" name="Shape 713"/>
            <p:cNvSpPr/>
            <p:nvPr/>
          </p:nvSpPr>
          <p:spPr>
            <a:xfrm>
              <a:off x="3468687" y="1319212"/>
              <a:ext cx="568324" cy="587375"/>
            </a:xfrm>
            <a:custGeom>
              <a:pathLst>
                <a:path extrusionOk="0" h="420" w="409">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14" name="Shape 714"/>
            <p:cNvSpPr/>
            <p:nvPr/>
          </p:nvSpPr>
          <p:spPr>
            <a:xfrm>
              <a:off x="4065587" y="1528762"/>
              <a:ext cx="377825" cy="377825"/>
            </a:xfrm>
            <a:custGeom>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15" name="Shape 715"/>
            <p:cNvSpPr/>
            <p:nvPr/>
          </p:nvSpPr>
          <p:spPr>
            <a:xfrm>
              <a:off x="4476750" y="1528762"/>
              <a:ext cx="377825" cy="377825"/>
            </a:xfrm>
            <a:custGeom>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16" name="Shape 716"/>
            <p:cNvSpPr/>
            <p:nvPr/>
          </p:nvSpPr>
          <p:spPr>
            <a:xfrm>
              <a:off x="4889500" y="1528762"/>
              <a:ext cx="360362" cy="547687"/>
            </a:xfrm>
            <a:custGeom>
              <a:pathLst>
                <a:path extrusionOk="0" h="392" w="259">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17" name="Shape 717"/>
            <p:cNvSpPr/>
            <p:nvPr/>
          </p:nvSpPr>
          <p:spPr>
            <a:xfrm>
              <a:off x="5307012" y="1339850"/>
              <a:ext cx="82500" cy="555599"/>
            </a:xfrm>
            <a:prstGeom prst="rect">
              <a:avLst/>
            </a:prstGeom>
            <a:solidFill>
              <a:srgbClr val="34A853"/>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18" name="Shape 718"/>
            <p:cNvSpPr/>
            <p:nvPr/>
          </p:nvSpPr>
          <p:spPr>
            <a:xfrm>
              <a:off x="5429250" y="1528762"/>
              <a:ext cx="346075" cy="377825"/>
            </a:xfrm>
            <a:custGeom>
              <a:pathLst>
                <a:path extrusionOk="0" h="270" w="249">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19" name="Shape 719"/>
            <p:cNvSpPr/>
            <p:nvPr/>
          </p:nvSpPr>
          <p:spPr>
            <a:xfrm>
              <a:off x="5953125" y="1379537"/>
              <a:ext cx="241300" cy="515937"/>
            </a:xfrm>
            <a:custGeom>
              <a:pathLst>
                <a:path extrusionOk="0" h="369" w="174">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20" name="Shape 720"/>
            <p:cNvSpPr/>
            <p:nvPr/>
          </p:nvSpPr>
          <p:spPr>
            <a:xfrm>
              <a:off x="6191250" y="1533525"/>
              <a:ext cx="358774" cy="373063"/>
            </a:xfrm>
            <a:custGeom>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21" name="Shape 721"/>
            <p:cNvSpPr/>
            <p:nvPr/>
          </p:nvSpPr>
          <p:spPr>
            <a:xfrm>
              <a:off x="6604000" y="1535112"/>
              <a:ext cx="215899" cy="360362"/>
            </a:xfrm>
            <a:custGeom>
              <a:pathLst>
                <a:path extrusionOk="0" h="257" w="155">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22" name="Shape 722"/>
            <p:cNvSpPr/>
            <p:nvPr/>
          </p:nvSpPr>
          <p:spPr>
            <a:xfrm>
              <a:off x="7005638" y="1382712"/>
              <a:ext cx="296862" cy="512763"/>
            </a:xfrm>
            <a:custGeom>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23" name="Shape 723"/>
            <p:cNvSpPr/>
            <p:nvPr/>
          </p:nvSpPr>
          <p:spPr>
            <a:xfrm>
              <a:off x="7005638" y="1382712"/>
              <a:ext cx="296862" cy="512763"/>
            </a:xfrm>
            <a:custGeom>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24" name="Shape 724"/>
            <p:cNvSpPr/>
            <p:nvPr/>
          </p:nvSpPr>
          <p:spPr>
            <a:xfrm>
              <a:off x="7346950" y="1382712"/>
              <a:ext cx="349249" cy="523874"/>
            </a:xfrm>
            <a:custGeom>
              <a:pathLst>
                <a:path extrusionOk="0" h="375" w="252">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25" name="Shape 725"/>
            <p:cNvSpPr/>
            <p:nvPr/>
          </p:nvSpPr>
          <p:spPr>
            <a:xfrm>
              <a:off x="7766050" y="1544637"/>
              <a:ext cx="309562" cy="361949"/>
            </a:xfrm>
            <a:custGeom>
              <a:pathLst>
                <a:path extrusionOk="0" h="259" w="222">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26" name="Shape 726"/>
            <p:cNvSpPr/>
            <p:nvPr/>
          </p:nvSpPr>
          <p:spPr>
            <a:xfrm>
              <a:off x="8128000" y="1533525"/>
              <a:ext cx="334962" cy="373063"/>
            </a:xfrm>
            <a:custGeom>
              <a:pathLst>
                <a:path extrusionOk="0" h="267" w="241">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27" name="Shape 727"/>
            <p:cNvSpPr/>
            <p:nvPr/>
          </p:nvSpPr>
          <p:spPr>
            <a:xfrm>
              <a:off x="8499475" y="1533525"/>
              <a:ext cx="309563" cy="373063"/>
            </a:xfrm>
            <a:custGeom>
              <a:pathLst>
                <a:path extrusionOk="0" h="267" w="223">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28" name="Shape 728"/>
            <p:cNvSpPr/>
            <p:nvPr/>
          </p:nvSpPr>
          <p:spPr>
            <a:xfrm>
              <a:off x="8842375" y="1436687"/>
              <a:ext cx="227012" cy="463550"/>
            </a:xfrm>
            <a:custGeom>
              <a:pathLst>
                <a:path extrusionOk="0" h="332" w="163">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29" name="Shape 729"/>
            <p:cNvSpPr/>
            <p:nvPr/>
          </p:nvSpPr>
          <p:spPr>
            <a:xfrm>
              <a:off x="9102725" y="1376362"/>
              <a:ext cx="93662" cy="519113"/>
            </a:xfrm>
            <a:custGeom>
              <a:pathLst>
                <a:path extrusionOk="0" h="371" w="67">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30" name="Shape 730"/>
            <p:cNvSpPr/>
            <p:nvPr/>
          </p:nvSpPr>
          <p:spPr>
            <a:xfrm>
              <a:off x="9237663" y="1533525"/>
              <a:ext cx="358774" cy="373063"/>
            </a:xfrm>
            <a:custGeom>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31" name="Shape 731"/>
            <p:cNvSpPr/>
            <p:nvPr/>
          </p:nvSpPr>
          <p:spPr>
            <a:xfrm>
              <a:off x="9650413" y="1533525"/>
              <a:ext cx="307975" cy="361949"/>
            </a:xfrm>
            <a:custGeom>
              <a:pathLst>
                <a:path extrusionOk="0" h="259" w="222">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grpSp>
      <p:sp>
        <p:nvSpPr>
          <p:cNvPr id="732" name="Shape 732"/>
          <p:cNvSpPr txBox="1"/>
          <p:nvPr/>
        </p:nvSpPr>
        <p:spPr>
          <a:xfrm>
            <a:off x="360550" y="1059450"/>
            <a:ext cx="3672300" cy="3024600"/>
          </a:xfrm>
          <a:prstGeom prst="rect">
            <a:avLst/>
          </a:prstGeom>
          <a:noFill/>
          <a:ln>
            <a:noFill/>
          </a:ln>
        </p:spPr>
        <p:txBody>
          <a:bodyPr anchorCtr="0" anchor="ctr" bIns="38075" lIns="38075" rIns="38075" tIns="38075">
            <a:noAutofit/>
          </a:bodyPr>
          <a:lstStyle/>
          <a:p>
            <a:pPr indent="0" lvl="0" marL="0" marR="0" rtl="0" algn="l">
              <a:lnSpc>
                <a:spcPct val="100000"/>
              </a:lnSpc>
              <a:spcBef>
                <a:spcPts val="0"/>
              </a:spcBef>
              <a:spcAft>
                <a:spcPts val="0"/>
              </a:spcAft>
              <a:buClr>
                <a:srgbClr val="000000"/>
              </a:buClr>
              <a:buSzPct val="25000"/>
              <a:buFont typeface="Arial"/>
              <a:buNone/>
            </a:pPr>
            <a:r>
              <a:rPr lang="en" sz="3000">
                <a:solidFill>
                  <a:srgbClr val="666666"/>
                </a:solidFill>
                <a:latin typeface="Roboto"/>
                <a:ea typeface="Roboto"/>
                <a:cs typeface="Roboto"/>
                <a:sym typeface="Roboto"/>
              </a:rPr>
              <a:t>Southern Cross Catholic College</a:t>
            </a:r>
          </a:p>
          <a:p>
            <a:pPr lvl="0" rtl="0">
              <a:spcBef>
                <a:spcPts val="0"/>
              </a:spcBef>
              <a:buClr>
                <a:schemeClr val="dk1"/>
              </a:buClr>
              <a:buFont typeface="Arial"/>
              <a:buNone/>
            </a:pPr>
            <a:r>
              <a:t/>
            </a:r>
            <a:endParaRPr sz="1800">
              <a:solidFill>
                <a:srgbClr val="666666"/>
              </a:solidFill>
              <a:latin typeface="Roboto"/>
              <a:ea typeface="Roboto"/>
              <a:cs typeface="Roboto"/>
              <a:sym typeface="Roboto"/>
            </a:endParaRPr>
          </a:p>
          <a:p>
            <a:pPr lvl="0" rtl="0">
              <a:spcBef>
                <a:spcPts val="0"/>
              </a:spcBef>
              <a:buClr>
                <a:schemeClr val="dk1"/>
              </a:buClr>
              <a:buSzPct val="25000"/>
              <a:buFont typeface="Arial"/>
              <a:buNone/>
            </a:pPr>
            <a:r>
              <a:rPr lang="en" sz="1800">
                <a:solidFill>
                  <a:srgbClr val="666666"/>
                </a:solidFill>
                <a:latin typeface="Roboto"/>
                <a:ea typeface="Roboto"/>
                <a:cs typeface="Roboto"/>
                <a:sym typeface="Roboto"/>
              </a:rPr>
              <a:t>Weaving </a:t>
            </a:r>
            <a:r>
              <a:rPr b="1" lang="en" sz="1800">
                <a:solidFill>
                  <a:srgbClr val="FBBC05"/>
                </a:solidFill>
                <a:latin typeface="Roboto"/>
                <a:ea typeface="Roboto"/>
                <a:cs typeface="Roboto"/>
                <a:sym typeface="Roboto"/>
              </a:rPr>
              <a:t>professional development </a:t>
            </a:r>
            <a:r>
              <a:rPr lang="en" sz="1800">
                <a:solidFill>
                  <a:srgbClr val="666666"/>
                </a:solidFill>
                <a:latin typeface="Roboto"/>
                <a:ea typeface="Roboto"/>
                <a:cs typeface="Roboto"/>
                <a:sym typeface="Roboto"/>
              </a:rPr>
              <a:t>into the school’s DNA</a:t>
            </a:r>
          </a:p>
        </p:txBody>
      </p:sp>
      <p:sp>
        <p:nvSpPr>
          <p:cNvPr id="733" name="Shape 733"/>
          <p:cNvSpPr/>
          <p:nvPr/>
        </p:nvSpPr>
        <p:spPr>
          <a:xfrm>
            <a:off x="413500" y="359412"/>
            <a:ext cx="461800" cy="513823"/>
          </a:xfrm>
          <a:custGeom>
            <a:pathLst>
              <a:path extrusionOk="0" h="1046" w="941">
                <a:moveTo>
                  <a:pt x="833" y="105"/>
                </a:moveTo>
                <a:lnTo>
                  <a:pt x="616" y="105"/>
                </a:lnTo>
                <a:cubicBezTo>
                  <a:pt x="593" y="46"/>
                  <a:pt x="537" y="0"/>
                  <a:pt x="469" y="0"/>
                </a:cubicBezTo>
                <a:cubicBezTo>
                  <a:pt x="401" y="0"/>
                  <a:pt x="345" y="46"/>
                  <a:pt x="322" y="105"/>
                </a:cubicBezTo>
                <a:lnTo>
                  <a:pt x="105" y="105"/>
                </a:lnTo>
                <a:cubicBezTo>
                  <a:pt x="48" y="105"/>
                  <a:pt x="0" y="153"/>
                  <a:pt x="0" y="209"/>
                </a:cubicBezTo>
                <a:lnTo>
                  <a:pt x="0" y="940"/>
                </a:lnTo>
                <a:cubicBezTo>
                  <a:pt x="0" y="997"/>
                  <a:pt x="48" y="1045"/>
                  <a:pt x="105" y="1045"/>
                </a:cubicBezTo>
                <a:lnTo>
                  <a:pt x="836" y="1045"/>
                </a:lnTo>
                <a:cubicBezTo>
                  <a:pt x="892" y="1045"/>
                  <a:pt x="940" y="997"/>
                  <a:pt x="940" y="940"/>
                </a:cubicBezTo>
                <a:lnTo>
                  <a:pt x="940" y="209"/>
                </a:lnTo>
                <a:cubicBezTo>
                  <a:pt x="937" y="150"/>
                  <a:pt x="889" y="105"/>
                  <a:pt x="833" y="105"/>
                </a:cubicBezTo>
                <a:close/>
                <a:moveTo>
                  <a:pt x="466" y="105"/>
                </a:moveTo>
                <a:cubicBezTo>
                  <a:pt x="494" y="105"/>
                  <a:pt x="520" y="127"/>
                  <a:pt x="520" y="158"/>
                </a:cubicBezTo>
                <a:cubicBezTo>
                  <a:pt x="520" y="187"/>
                  <a:pt x="497" y="212"/>
                  <a:pt x="466" y="212"/>
                </a:cubicBezTo>
                <a:cubicBezTo>
                  <a:pt x="435" y="212"/>
                  <a:pt x="412" y="190"/>
                  <a:pt x="412" y="158"/>
                </a:cubicBezTo>
                <a:cubicBezTo>
                  <a:pt x="415" y="127"/>
                  <a:pt x="438" y="105"/>
                  <a:pt x="466" y="105"/>
                </a:cubicBezTo>
                <a:close/>
                <a:moveTo>
                  <a:pt x="570" y="836"/>
                </a:moveTo>
                <a:lnTo>
                  <a:pt x="204" y="836"/>
                </a:lnTo>
                <a:lnTo>
                  <a:pt x="204" y="731"/>
                </a:lnTo>
                <a:lnTo>
                  <a:pt x="570" y="731"/>
                </a:lnTo>
                <a:lnTo>
                  <a:pt x="570" y="836"/>
                </a:lnTo>
                <a:close/>
                <a:moveTo>
                  <a:pt x="728" y="627"/>
                </a:moveTo>
                <a:lnTo>
                  <a:pt x="206" y="627"/>
                </a:lnTo>
                <a:lnTo>
                  <a:pt x="206" y="523"/>
                </a:lnTo>
                <a:lnTo>
                  <a:pt x="728" y="523"/>
                </a:lnTo>
                <a:lnTo>
                  <a:pt x="728" y="627"/>
                </a:lnTo>
                <a:close/>
                <a:moveTo>
                  <a:pt x="728" y="418"/>
                </a:moveTo>
                <a:lnTo>
                  <a:pt x="206" y="418"/>
                </a:lnTo>
                <a:lnTo>
                  <a:pt x="206" y="314"/>
                </a:lnTo>
                <a:lnTo>
                  <a:pt x="728" y="314"/>
                </a:lnTo>
                <a:lnTo>
                  <a:pt x="728" y="418"/>
                </a:lnTo>
                <a:close/>
              </a:path>
            </a:pathLst>
          </a:custGeom>
          <a:solidFill>
            <a:srgbClr val="FBBC05"/>
          </a:solidFill>
          <a:ln>
            <a:noFill/>
          </a:ln>
        </p:spPr>
        <p:txBody>
          <a:bodyPr anchorCtr="0" anchor="ctr" bIns="45700" lIns="91425" rIns="91425" tIns="45700">
            <a:noAutofit/>
          </a:bodyPr>
          <a:lstStyle/>
          <a:p>
            <a:pPr indent="0" lvl="0" marL="0" marR="0" rtl="0" algn="l">
              <a:spcBef>
                <a:spcPts val="0"/>
              </a:spcBef>
              <a:buNone/>
            </a:pPr>
            <a:r>
              <a:t/>
            </a:r>
            <a:endParaRPr b="0" i="0" sz="1800" u="none" cap="none" strike="noStrike">
              <a:solidFill>
                <a:srgbClr val="000000"/>
              </a:solidFill>
              <a:latin typeface="Calibri"/>
              <a:ea typeface="Calibri"/>
              <a:cs typeface="Calibri"/>
              <a:sym typeface="Calibri"/>
            </a:endParaRPr>
          </a:p>
        </p:txBody>
      </p:sp>
      <p:sp>
        <p:nvSpPr>
          <p:cNvPr id="734" name="Shape 734"/>
          <p:cNvSpPr/>
          <p:nvPr/>
        </p:nvSpPr>
        <p:spPr>
          <a:xfrm>
            <a:off x="5196025" y="590050"/>
            <a:ext cx="1084200" cy="1038000"/>
          </a:xfrm>
          <a:prstGeom prst="ellipse">
            <a:avLst/>
          </a:prstGeom>
          <a:noFill/>
          <a:ln cap="flat" cmpd="sng" w="38100">
            <a:solidFill>
              <a:srgbClr val="FBBC05"/>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35" name="Shape 735"/>
          <p:cNvSpPr txBox="1"/>
          <p:nvPr/>
        </p:nvSpPr>
        <p:spPr>
          <a:xfrm>
            <a:off x="6508825" y="554050"/>
            <a:ext cx="2071800" cy="3986100"/>
          </a:xfrm>
          <a:prstGeom prst="rect">
            <a:avLst/>
          </a:prstGeom>
          <a:noFill/>
          <a:ln>
            <a:noFill/>
          </a:ln>
        </p:spPr>
        <p:txBody>
          <a:bodyPr anchorCtr="0" anchor="ctr" bIns="38075" lIns="38075" rIns="38075" tIns="38075">
            <a:noAutofit/>
          </a:bodyPr>
          <a:lstStyle/>
          <a:p>
            <a:pPr lvl="0" rtl="0">
              <a:spcBef>
                <a:spcPts val="0"/>
              </a:spcBef>
              <a:buClr>
                <a:schemeClr val="dk1"/>
              </a:buClr>
              <a:buFont typeface="Arial"/>
              <a:buNone/>
            </a:pPr>
            <a:r>
              <a:rPr lang="en">
                <a:solidFill>
                  <a:srgbClr val="FBBC05"/>
                </a:solidFill>
                <a:latin typeface="Roboto"/>
                <a:ea typeface="Roboto"/>
                <a:cs typeface="Roboto"/>
                <a:sym typeface="Roboto"/>
              </a:rPr>
              <a:t>7-minute demos in weekly staff meeting</a:t>
            </a:r>
          </a:p>
          <a:p>
            <a:pPr lvl="0" rtl="0">
              <a:spcBef>
                <a:spcPts val="0"/>
              </a:spcBef>
              <a:buClr>
                <a:schemeClr val="dk1"/>
              </a:buClr>
              <a:buFont typeface="Arial"/>
              <a:buNone/>
            </a:pPr>
            <a:r>
              <a:t/>
            </a:r>
            <a:endParaRPr>
              <a:solidFill>
                <a:srgbClr val="FBBC05"/>
              </a:solidFill>
              <a:latin typeface="Roboto"/>
              <a:ea typeface="Roboto"/>
              <a:cs typeface="Roboto"/>
              <a:sym typeface="Roboto"/>
            </a:endParaRPr>
          </a:p>
          <a:p>
            <a:pPr lvl="0" rtl="0">
              <a:spcBef>
                <a:spcPts val="0"/>
              </a:spcBef>
              <a:buClr>
                <a:schemeClr val="dk1"/>
              </a:buClr>
              <a:buFont typeface="Arial"/>
              <a:buNone/>
            </a:pPr>
            <a:r>
              <a:t/>
            </a:r>
            <a:endParaRPr>
              <a:solidFill>
                <a:srgbClr val="FBBC05"/>
              </a:solidFill>
              <a:latin typeface="Roboto"/>
              <a:ea typeface="Roboto"/>
              <a:cs typeface="Roboto"/>
              <a:sym typeface="Roboto"/>
            </a:endParaRPr>
          </a:p>
          <a:p>
            <a:pPr lvl="0" rtl="0">
              <a:spcBef>
                <a:spcPts val="0"/>
              </a:spcBef>
              <a:buClr>
                <a:schemeClr val="dk1"/>
              </a:buClr>
              <a:buFont typeface="Arial"/>
              <a:buNone/>
            </a:pPr>
            <a:r>
              <a:t/>
            </a:r>
            <a:endParaRPr>
              <a:solidFill>
                <a:srgbClr val="FBBC05"/>
              </a:solidFill>
              <a:latin typeface="Roboto"/>
              <a:ea typeface="Roboto"/>
              <a:cs typeface="Roboto"/>
              <a:sym typeface="Roboto"/>
            </a:endParaRPr>
          </a:p>
          <a:p>
            <a:pPr lvl="0" rtl="0">
              <a:spcBef>
                <a:spcPts val="0"/>
              </a:spcBef>
              <a:buClr>
                <a:schemeClr val="dk1"/>
              </a:buClr>
              <a:buFont typeface="Arial"/>
              <a:buNone/>
            </a:pPr>
            <a:r>
              <a:t/>
            </a:r>
            <a:endParaRPr>
              <a:solidFill>
                <a:srgbClr val="FBBC05"/>
              </a:solidFill>
              <a:latin typeface="Roboto"/>
              <a:ea typeface="Roboto"/>
              <a:cs typeface="Roboto"/>
              <a:sym typeface="Roboto"/>
            </a:endParaRPr>
          </a:p>
          <a:p>
            <a:pPr lvl="0" rtl="0">
              <a:spcBef>
                <a:spcPts val="0"/>
              </a:spcBef>
              <a:buClr>
                <a:schemeClr val="dk1"/>
              </a:buClr>
              <a:buFont typeface="Arial"/>
              <a:buNone/>
            </a:pPr>
            <a:r>
              <a:t/>
            </a:r>
            <a:endParaRPr>
              <a:solidFill>
                <a:srgbClr val="FBBC05"/>
              </a:solidFill>
              <a:latin typeface="Roboto"/>
              <a:ea typeface="Roboto"/>
              <a:cs typeface="Roboto"/>
              <a:sym typeface="Roboto"/>
            </a:endParaRPr>
          </a:p>
          <a:p>
            <a:pPr lvl="0" rtl="0">
              <a:spcBef>
                <a:spcPts val="0"/>
              </a:spcBef>
              <a:buClr>
                <a:schemeClr val="dk1"/>
              </a:buClr>
              <a:buFont typeface="Arial"/>
              <a:buNone/>
            </a:pPr>
            <a:r>
              <a:rPr lang="en">
                <a:solidFill>
                  <a:srgbClr val="FBBC05"/>
                </a:solidFill>
                <a:latin typeface="Roboto"/>
                <a:ea typeface="Roboto"/>
                <a:cs typeface="Roboto"/>
                <a:sym typeface="Roboto"/>
              </a:rPr>
              <a:t>1 hour formal training every term</a:t>
            </a:r>
          </a:p>
          <a:p>
            <a:pPr lvl="0" rtl="0">
              <a:spcBef>
                <a:spcPts val="0"/>
              </a:spcBef>
              <a:buClr>
                <a:schemeClr val="dk1"/>
              </a:buClr>
              <a:buFont typeface="Arial"/>
              <a:buNone/>
            </a:pPr>
            <a:r>
              <a:t/>
            </a:r>
            <a:endParaRPr>
              <a:solidFill>
                <a:srgbClr val="FBBC05"/>
              </a:solidFill>
              <a:latin typeface="Roboto"/>
              <a:ea typeface="Roboto"/>
              <a:cs typeface="Roboto"/>
              <a:sym typeface="Roboto"/>
            </a:endParaRPr>
          </a:p>
          <a:p>
            <a:pPr lvl="0" rtl="0">
              <a:spcBef>
                <a:spcPts val="0"/>
              </a:spcBef>
              <a:buClr>
                <a:schemeClr val="dk1"/>
              </a:buClr>
              <a:buFont typeface="Arial"/>
              <a:buNone/>
            </a:pPr>
            <a:r>
              <a:t/>
            </a:r>
            <a:endParaRPr>
              <a:solidFill>
                <a:srgbClr val="FBBC05"/>
              </a:solidFill>
              <a:latin typeface="Roboto"/>
              <a:ea typeface="Roboto"/>
              <a:cs typeface="Roboto"/>
              <a:sym typeface="Roboto"/>
            </a:endParaRPr>
          </a:p>
          <a:p>
            <a:pPr lvl="0" rtl="0">
              <a:spcBef>
                <a:spcPts val="0"/>
              </a:spcBef>
              <a:buClr>
                <a:schemeClr val="dk1"/>
              </a:buClr>
              <a:buFont typeface="Arial"/>
              <a:buNone/>
            </a:pPr>
            <a:r>
              <a:t/>
            </a:r>
            <a:endParaRPr>
              <a:solidFill>
                <a:srgbClr val="FBBC05"/>
              </a:solidFill>
              <a:latin typeface="Roboto"/>
              <a:ea typeface="Roboto"/>
              <a:cs typeface="Roboto"/>
              <a:sym typeface="Roboto"/>
            </a:endParaRPr>
          </a:p>
          <a:p>
            <a:pPr lvl="0" rtl="0">
              <a:spcBef>
                <a:spcPts val="0"/>
              </a:spcBef>
              <a:buClr>
                <a:schemeClr val="dk1"/>
              </a:buClr>
              <a:buFont typeface="Arial"/>
              <a:buNone/>
            </a:pPr>
            <a:r>
              <a:t/>
            </a:r>
            <a:endParaRPr>
              <a:solidFill>
                <a:srgbClr val="FBBC05"/>
              </a:solidFill>
              <a:latin typeface="Roboto"/>
              <a:ea typeface="Roboto"/>
              <a:cs typeface="Roboto"/>
              <a:sym typeface="Roboto"/>
            </a:endParaRPr>
          </a:p>
          <a:p>
            <a:pPr lvl="0" rtl="0">
              <a:spcBef>
                <a:spcPts val="0"/>
              </a:spcBef>
              <a:buClr>
                <a:schemeClr val="dk1"/>
              </a:buClr>
              <a:buFont typeface="Arial"/>
              <a:buNone/>
            </a:pPr>
            <a:r>
              <a:t/>
            </a:r>
            <a:endParaRPr>
              <a:solidFill>
                <a:srgbClr val="FBBC05"/>
              </a:solidFill>
              <a:latin typeface="Roboto"/>
              <a:ea typeface="Roboto"/>
              <a:cs typeface="Roboto"/>
              <a:sym typeface="Roboto"/>
            </a:endParaRPr>
          </a:p>
          <a:p>
            <a:pPr lvl="0" rtl="0">
              <a:spcBef>
                <a:spcPts val="0"/>
              </a:spcBef>
              <a:buClr>
                <a:schemeClr val="dk1"/>
              </a:buClr>
              <a:buFont typeface="Arial"/>
              <a:buNone/>
            </a:pPr>
            <a:r>
              <a:rPr lang="en">
                <a:solidFill>
                  <a:srgbClr val="FBBC05"/>
                </a:solidFill>
                <a:latin typeface="Roboto"/>
                <a:ea typeface="Roboto"/>
                <a:cs typeface="Roboto"/>
                <a:sym typeface="Roboto"/>
              </a:rPr>
              <a:t>Techno-Breakfast twice a term</a:t>
            </a:r>
          </a:p>
        </p:txBody>
      </p:sp>
      <p:sp>
        <p:nvSpPr>
          <p:cNvPr id="736" name="Shape 736"/>
          <p:cNvSpPr/>
          <p:nvPr/>
        </p:nvSpPr>
        <p:spPr>
          <a:xfrm>
            <a:off x="5196025" y="2029125"/>
            <a:ext cx="1084200" cy="1038000"/>
          </a:xfrm>
          <a:prstGeom prst="ellipse">
            <a:avLst/>
          </a:prstGeom>
          <a:noFill/>
          <a:ln cap="flat" cmpd="sng" w="38100">
            <a:solidFill>
              <a:srgbClr val="FBBC05"/>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37" name="Shape 737"/>
          <p:cNvSpPr/>
          <p:nvPr/>
        </p:nvSpPr>
        <p:spPr>
          <a:xfrm>
            <a:off x="5196025" y="3468200"/>
            <a:ext cx="1084200" cy="1038000"/>
          </a:xfrm>
          <a:prstGeom prst="ellipse">
            <a:avLst/>
          </a:prstGeom>
          <a:noFill/>
          <a:ln cap="flat" cmpd="sng" w="38100">
            <a:solidFill>
              <a:srgbClr val="FBBC05"/>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38" name="Shape 738"/>
          <p:cNvSpPr/>
          <p:nvPr/>
        </p:nvSpPr>
        <p:spPr>
          <a:xfrm>
            <a:off x="5618850" y="3822275"/>
            <a:ext cx="238525" cy="213075"/>
          </a:xfrm>
          <a:custGeom>
            <a:pathLst>
              <a:path extrusionOk="0" h="900" w="1003">
                <a:moveTo>
                  <a:pt x="900" y="0"/>
                </a:moveTo>
                <a:cubicBezTo>
                  <a:pt x="957" y="0"/>
                  <a:pt x="1002" y="45"/>
                  <a:pt x="996" y="102"/>
                </a:cubicBezTo>
                <a:lnTo>
                  <a:pt x="996" y="251"/>
                </a:lnTo>
                <a:cubicBezTo>
                  <a:pt x="996" y="305"/>
                  <a:pt x="954" y="350"/>
                  <a:pt x="897" y="350"/>
                </a:cubicBezTo>
                <a:lnTo>
                  <a:pt x="799" y="350"/>
                </a:lnTo>
                <a:lnTo>
                  <a:pt x="799" y="500"/>
                </a:lnTo>
                <a:cubicBezTo>
                  <a:pt x="799" y="610"/>
                  <a:pt x="708" y="700"/>
                  <a:pt x="598" y="700"/>
                </a:cubicBezTo>
                <a:lnTo>
                  <a:pt x="299" y="700"/>
                </a:lnTo>
                <a:cubicBezTo>
                  <a:pt x="189" y="700"/>
                  <a:pt x="99" y="610"/>
                  <a:pt x="99" y="500"/>
                </a:cubicBezTo>
                <a:lnTo>
                  <a:pt x="99" y="0"/>
                </a:lnTo>
                <a:lnTo>
                  <a:pt x="900" y="0"/>
                </a:lnTo>
                <a:close/>
                <a:moveTo>
                  <a:pt x="900" y="249"/>
                </a:moveTo>
                <a:lnTo>
                  <a:pt x="900" y="99"/>
                </a:lnTo>
                <a:lnTo>
                  <a:pt x="802" y="99"/>
                </a:lnTo>
                <a:lnTo>
                  <a:pt x="802" y="249"/>
                </a:lnTo>
                <a:lnTo>
                  <a:pt x="900" y="249"/>
                </a:lnTo>
                <a:close/>
                <a:moveTo>
                  <a:pt x="0" y="899"/>
                </a:moveTo>
                <a:lnTo>
                  <a:pt x="0" y="801"/>
                </a:lnTo>
                <a:lnTo>
                  <a:pt x="900" y="801"/>
                </a:lnTo>
                <a:lnTo>
                  <a:pt x="900" y="899"/>
                </a:lnTo>
                <a:lnTo>
                  <a:pt x="0" y="899"/>
                </a:lnTo>
                <a:close/>
              </a:path>
            </a:pathLst>
          </a:custGeom>
          <a:solidFill>
            <a:srgbClr val="FBBC05"/>
          </a:solidFill>
          <a:ln>
            <a:noFill/>
          </a:ln>
        </p:spPr>
        <p:txBody>
          <a:bodyPr anchorCtr="0" anchor="ctr" bIns="45700" lIns="91425" rIns="91425" tIns="45700">
            <a:noAutofit/>
          </a:bodyPr>
          <a:lstStyle/>
          <a:p>
            <a:pPr indent="0" lvl="0" marL="0" marR="0" rtl="0" algn="l">
              <a:spcBef>
                <a:spcPts val="0"/>
              </a:spcBef>
              <a:buNone/>
            </a:pPr>
            <a:r>
              <a:t/>
            </a:r>
            <a:endParaRPr b="0" i="0" sz="1800" u="none" cap="none" strike="noStrike">
              <a:solidFill>
                <a:srgbClr val="000000"/>
              </a:solidFill>
              <a:latin typeface="Calibri"/>
              <a:ea typeface="Calibri"/>
              <a:cs typeface="Calibri"/>
              <a:sym typeface="Calibri"/>
            </a:endParaRPr>
          </a:p>
        </p:txBody>
      </p:sp>
      <p:sp>
        <p:nvSpPr>
          <p:cNvPr id="739" name="Shape 739"/>
          <p:cNvSpPr/>
          <p:nvPr/>
        </p:nvSpPr>
        <p:spPr>
          <a:xfrm>
            <a:off x="5432287" y="3709175"/>
            <a:ext cx="611676" cy="556049"/>
          </a:xfrm>
          <a:custGeom>
            <a:pathLst>
              <a:path extrusionOk="0" h="1136" w="1251">
                <a:moveTo>
                  <a:pt x="1137" y="0"/>
                </a:moveTo>
                <a:lnTo>
                  <a:pt x="113" y="0"/>
                </a:lnTo>
                <a:cubicBezTo>
                  <a:pt x="51" y="0"/>
                  <a:pt x="0" y="51"/>
                  <a:pt x="0" y="113"/>
                </a:cubicBezTo>
                <a:lnTo>
                  <a:pt x="0" y="796"/>
                </a:lnTo>
                <a:cubicBezTo>
                  <a:pt x="0" y="858"/>
                  <a:pt x="51" y="909"/>
                  <a:pt x="113" y="909"/>
                </a:cubicBezTo>
                <a:lnTo>
                  <a:pt x="511" y="909"/>
                </a:lnTo>
                <a:lnTo>
                  <a:pt x="511" y="1022"/>
                </a:lnTo>
                <a:lnTo>
                  <a:pt x="398" y="1022"/>
                </a:lnTo>
                <a:lnTo>
                  <a:pt x="398" y="1135"/>
                </a:lnTo>
                <a:lnTo>
                  <a:pt x="852" y="1135"/>
                </a:lnTo>
                <a:lnTo>
                  <a:pt x="852" y="1022"/>
                </a:lnTo>
                <a:lnTo>
                  <a:pt x="740" y="1022"/>
                </a:lnTo>
                <a:lnTo>
                  <a:pt x="740" y="909"/>
                </a:lnTo>
                <a:lnTo>
                  <a:pt x="1137" y="909"/>
                </a:lnTo>
                <a:cubicBezTo>
                  <a:pt x="1200" y="909"/>
                  <a:pt x="1250" y="858"/>
                  <a:pt x="1250" y="796"/>
                </a:cubicBezTo>
                <a:lnTo>
                  <a:pt x="1250" y="113"/>
                </a:lnTo>
                <a:cubicBezTo>
                  <a:pt x="1250" y="51"/>
                  <a:pt x="1200" y="0"/>
                  <a:pt x="1137" y="0"/>
                </a:cubicBezTo>
                <a:close/>
                <a:moveTo>
                  <a:pt x="113" y="796"/>
                </a:moveTo>
                <a:lnTo>
                  <a:pt x="113" y="113"/>
                </a:lnTo>
                <a:lnTo>
                  <a:pt x="1135" y="113"/>
                </a:lnTo>
                <a:lnTo>
                  <a:pt x="1135" y="796"/>
                </a:lnTo>
                <a:lnTo>
                  <a:pt x="113" y="796"/>
                </a:lnTo>
                <a:close/>
              </a:path>
            </a:pathLst>
          </a:custGeom>
          <a:solidFill>
            <a:srgbClr val="FBBC05"/>
          </a:solidFill>
          <a:ln>
            <a:noFill/>
          </a:ln>
        </p:spPr>
        <p:txBody>
          <a:bodyPr anchorCtr="0" anchor="ctr" bIns="45700" lIns="91425" rIns="91425" tIns="45700">
            <a:noAutofit/>
          </a:bodyPr>
          <a:lstStyle/>
          <a:p>
            <a:pPr indent="0" lvl="0" marL="0" marR="0" rtl="0" algn="l">
              <a:spcBef>
                <a:spcPts val="0"/>
              </a:spcBef>
              <a:buNone/>
            </a:pPr>
            <a:r>
              <a:t/>
            </a:r>
            <a:endParaRPr b="0" i="0" sz="1800" u="none" cap="none" strike="noStrike">
              <a:solidFill>
                <a:srgbClr val="000000"/>
              </a:solidFill>
              <a:latin typeface="Calibri"/>
              <a:ea typeface="Calibri"/>
              <a:cs typeface="Calibri"/>
              <a:sym typeface="Calibri"/>
            </a:endParaRPr>
          </a:p>
        </p:txBody>
      </p:sp>
      <p:sp>
        <p:nvSpPr>
          <p:cNvPr id="740" name="Shape 740"/>
          <p:cNvSpPr/>
          <p:nvPr/>
        </p:nvSpPr>
        <p:spPr>
          <a:xfrm>
            <a:off x="5507220" y="2291203"/>
            <a:ext cx="461800" cy="513823"/>
          </a:xfrm>
          <a:custGeom>
            <a:pathLst>
              <a:path extrusionOk="0" h="1046" w="941">
                <a:moveTo>
                  <a:pt x="833" y="105"/>
                </a:moveTo>
                <a:lnTo>
                  <a:pt x="616" y="105"/>
                </a:lnTo>
                <a:cubicBezTo>
                  <a:pt x="593" y="46"/>
                  <a:pt x="537" y="0"/>
                  <a:pt x="469" y="0"/>
                </a:cubicBezTo>
                <a:cubicBezTo>
                  <a:pt x="401" y="0"/>
                  <a:pt x="345" y="46"/>
                  <a:pt x="322" y="105"/>
                </a:cubicBezTo>
                <a:lnTo>
                  <a:pt x="105" y="105"/>
                </a:lnTo>
                <a:cubicBezTo>
                  <a:pt x="48" y="105"/>
                  <a:pt x="0" y="153"/>
                  <a:pt x="0" y="209"/>
                </a:cubicBezTo>
                <a:lnTo>
                  <a:pt x="0" y="940"/>
                </a:lnTo>
                <a:cubicBezTo>
                  <a:pt x="0" y="997"/>
                  <a:pt x="48" y="1045"/>
                  <a:pt x="105" y="1045"/>
                </a:cubicBezTo>
                <a:lnTo>
                  <a:pt x="836" y="1045"/>
                </a:lnTo>
                <a:cubicBezTo>
                  <a:pt x="892" y="1045"/>
                  <a:pt x="940" y="997"/>
                  <a:pt x="940" y="940"/>
                </a:cubicBezTo>
                <a:lnTo>
                  <a:pt x="940" y="209"/>
                </a:lnTo>
                <a:cubicBezTo>
                  <a:pt x="937" y="150"/>
                  <a:pt x="889" y="105"/>
                  <a:pt x="833" y="105"/>
                </a:cubicBezTo>
                <a:close/>
                <a:moveTo>
                  <a:pt x="466" y="105"/>
                </a:moveTo>
                <a:cubicBezTo>
                  <a:pt x="494" y="105"/>
                  <a:pt x="520" y="127"/>
                  <a:pt x="520" y="158"/>
                </a:cubicBezTo>
                <a:cubicBezTo>
                  <a:pt x="520" y="187"/>
                  <a:pt x="497" y="212"/>
                  <a:pt x="466" y="212"/>
                </a:cubicBezTo>
                <a:cubicBezTo>
                  <a:pt x="435" y="212"/>
                  <a:pt x="412" y="190"/>
                  <a:pt x="412" y="158"/>
                </a:cubicBezTo>
                <a:cubicBezTo>
                  <a:pt x="415" y="127"/>
                  <a:pt x="438" y="105"/>
                  <a:pt x="466" y="105"/>
                </a:cubicBezTo>
                <a:close/>
                <a:moveTo>
                  <a:pt x="570" y="836"/>
                </a:moveTo>
                <a:lnTo>
                  <a:pt x="204" y="836"/>
                </a:lnTo>
                <a:lnTo>
                  <a:pt x="204" y="731"/>
                </a:lnTo>
                <a:lnTo>
                  <a:pt x="570" y="731"/>
                </a:lnTo>
                <a:lnTo>
                  <a:pt x="570" y="836"/>
                </a:lnTo>
                <a:close/>
                <a:moveTo>
                  <a:pt x="728" y="627"/>
                </a:moveTo>
                <a:lnTo>
                  <a:pt x="206" y="627"/>
                </a:lnTo>
                <a:lnTo>
                  <a:pt x="206" y="523"/>
                </a:lnTo>
                <a:lnTo>
                  <a:pt x="728" y="523"/>
                </a:lnTo>
                <a:lnTo>
                  <a:pt x="728" y="627"/>
                </a:lnTo>
                <a:close/>
                <a:moveTo>
                  <a:pt x="728" y="418"/>
                </a:moveTo>
                <a:lnTo>
                  <a:pt x="206" y="418"/>
                </a:lnTo>
                <a:lnTo>
                  <a:pt x="206" y="314"/>
                </a:lnTo>
                <a:lnTo>
                  <a:pt x="728" y="314"/>
                </a:lnTo>
                <a:lnTo>
                  <a:pt x="728" y="418"/>
                </a:lnTo>
                <a:close/>
              </a:path>
            </a:pathLst>
          </a:custGeom>
          <a:solidFill>
            <a:srgbClr val="FBBC05"/>
          </a:solidFill>
          <a:ln>
            <a:noFill/>
          </a:ln>
        </p:spPr>
        <p:txBody>
          <a:bodyPr anchorCtr="0" anchor="ctr" bIns="45700" lIns="91425" rIns="91425" tIns="45700">
            <a:noAutofit/>
          </a:bodyPr>
          <a:lstStyle/>
          <a:p>
            <a:pPr indent="0" lvl="0" marL="0" marR="0" rtl="0" algn="l">
              <a:spcBef>
                <a:spcPts val="0"/>
              </a:spcBef>
              <a:buNone/>
            </a:pPr>
            <a:r>
              <a:t/>
            </a:r>
            <a:endParaRPr b="0" i="0" sz="1800" u="none" cap="none" strike="noStrike">
              <a:solidFill>
                <a:srgbClr val="000000"/>
              </a:solidFill>
              <a:latin typeface="Calibri"/>
              <a:ea typeface="Calibri"/>
              <a:cs typeface="Calibri"/>
              <a:sym typeface="Calibri"/>
            </a:endParaRPr>
          </a:p>
        </p:txBody>
      </p:sp>
      <p:sp>
        <p:nvSpPr>
          <p:cNvPr id="741" name="Shape 741"/>
          <p:cNvSpPr/>
          <p:nvPr/>
        </p:nvSpPr>
        <p:spPr>
          <a:xfrm>
            <a:off x="5618849" y="811298"/>
            <a:ext cx="332551" cy="259475"/>
          </a:xfrm>
          <a:custGeom>
            <a:pathLst>
              <a:path extrusionOk="0" h="1096" w="1096">
                <a:moveTo>
                  <a:pt x="984" y="0"/>
                </a:moveTo>
                <a:lnTo>
                  <a:pt x="110" y="0"/>
                </a:lnTo>
                <a:cubicBezTo>
                  <a:pt x="50" y="0"/>
                  <a:pt x="0" y="48"/>
                  <a:pt x="0" y="110"/>
                </a:cubicBezTo>
                <a:lnTo>
                  <a:pt x="0" y="1095"/>
                </a:lnTo>
                <a:lnTo>
                  <a:pt x="217" y="878"/>
                </a:lnTo>
                <a:lnTo>
                  <a:pt x="982" y="878"/>
                </a:lnTo>
                <a:cubicBezTo>
                  <a:pt x="1041" y="878"/>
                  <a:pt x="1092" y="830"/>
                  <a:pt x="1092" y="768"/>
                </a:cubicBezTo>
                <a:lnTo>
                  <a:pt x="1092" y="113"/>
                </a:lnTo>
                <a:cubicBezTo>
                  <a:pt x="1095" y="48"/>
                  <a:pt x="1047" y="0"/>
                  <a:pt x="984" y="0"/>
                </a:cubicBezTo>
                <a:close/>
                <a:moveTo>
                  <a:pt x="220" y="381"/>
                </a:moveTo>
                <a:lnTo>
                  <a:pt x="874" y="381"/>
                </a:lnTo>
                <a:lnTo>
                  <a:pt x="874" y="491"/>
                </a:lnTo>
                <a:lnTo>
                  <a:pt x="220" y="491"/>
                </a:lnTo>
                <a:lnTo>
                  <a:pt x="220" y="381"/>
                </a:lnTo>
                <a:close/>
                <a:moveTo>
                  <a:pt x="657" y="655"/>
                </a:moveTo>
                <a:lnTo>
                  <a:pt x="220" y="655"/>
                </a:lnTo>
                <a:lnTo>
                  <a:pt x="220" y="545"/>
                </a:lnTo>
                <a:lnTo>
                  <a:pt x="657" y="545"/>
                </a:lnTo>
                <a:lnTo>
                  <a:pt x="657" y="655"/>
                </a:lnTo>
                <a:close/>
                <a:moveTo>
                  <a:pt x="877" y="328"/>
                </a:moveTo>
                <a:lnTo>
                  <a:pt x="223" y="328"/>
                </a:lnTo>
                <a:lnTo>
                  <a:pt x="223" y="218"/>
                </a:lnTo>
                <a:lnTo>
                  <a:pt x="877" y="218"/>
                </a:lnTo>
                <a:lnTo>
                  <a:pt x="877" y="328"/>
                </a:lnTo>
                <a:close/>
              </a:path>
            </a:pathLst>
          </a:custGeom>
          <a:solidFill>
            <a:srgbClr val="FBBC05"/>
          </a:solidFill>
          <a:ln>
            <a:noFill/>
          </a:ln>
        </p:spPr>
        <p:txBody>
          <a:bodyPr anchorCtr="0" anchor="ctr" bIns="45700" lIns="91425" rIns="91425" tIns="45700">
            <a:noAutofit/>
          </a:bodyPr>
          <a:lstStyle/>
          <a:p>
            <a:pPr indent="0" lvl="0" marL="0" marR="0" rtl="0" algn="l">
              <a:spcBef>
                <a:spcPts val="0"/>
              </a:spcBef>
              <a:buNone/>
            </a:pPr>
            <a:r>
              <a:t/>
            </a:r>
            <a:endParaRPr b="0" i="0" sz="1800" u="none" cap="none" strike="noStrike">
              <a:solidFill>
                <a:srgbClr val="000000"/>
              </a:solidFill>
              <a:latin typeface="Calibri"/>
              <a:ea typeface="Calibri"/>
              <a:cs typeface="Calibri"/>
              <a:sym typeface="Calibri"/>
            </a:endParaRPr>
          </a:p>
        </p:txBody>
      </p:sp>
      <p:sp>
        <p:nvSpPr>
          <p:cNvPr id="742" name="Shape 742"/>
          <p:cNvSpPr/>
          <p:nvPr/>
        </p:nvSpPr>
        <p:spPr>
          <a:xfrm>
            <a:off x="5378876" y="1014988"/>
            <a:ext cx="332549" cy="372074"/>
          </a:xfrm>
          <a:custGeom>
            <a:pathLst>
              <a:path extrusionOk="0" h="1045" w="941">
                <a:moveTo>
                  <a:pt x="471" y="0"/>
                </a:moveTo>
                <a:cubicBezTo>
                  <a:pt x="527" y="0"/>
                  <a:pt x="576" y="48"/>
                  <a:pt x="576" y="105"/>
                </a:cubicBezTo>
                <a:cubicBezTo>
                  <a:pt x="576" y="161"/>
                  <a:pt x="527" y="209"/>
                  <a:pt x="471" y="209"/>
                </a:cubicBezTo>
                <a:cubicBezTo>
                  <a:pt x="414" y="209"/>
                  <a:pt x="367" y="161"/>
                  <a:pt x="367" y="105"/>
                </a:cubicBezTo>
                <a:cubicBezTo>
                  <a:pt x="367" y="45"/>
                  <a:pt x="414" y="0"/>
                  <a:pt x="471" y="0"/>
                </a:cubicBezTo>
                <a:close/>
                <a:moveTo>
                  <a:pt x="629" y="364"/>
                </a:moveTo>
                <a:lnTo>
                  <a:pt x="629" y="1044"/>
                </a:lnTo>
                <a:lnTo>
                  <a:pt x="525" y="1044"/>
                </a:lnTo>
                <a:lnTo>
                  <a:pt x="525" y="731"/>
                </a:lnTo>
                <a:lnTo>
                  <a:pt x="420" y="731"/>
                </a:lnTo>
                <a:lnTo>
                  <a:pt x="420" y="1044"/>
                </a:lnTo>
                <a:lnTo>
                  <a:pt x="316" y="1044"/>
                </a:lnTo>
                <a:lnTo>
                  <a:pt x="316" y="364"/>
                </a:lnTo>
                <a:lnTo>
                  <a:pt x="0" y="364"/>
                </a:lnTo>
                <a:lnTo>
                  <a:pt x="0" y="260"/>
                </a:lnTo>
                <a:lnTo>
                  <a:pt x="940" y="260"/>
                </a:lnTo>
                <a:lnTo>
                  <a:pt x="940" y="364"/>
                </a:lnTo>
                <a:lnTo>
                  <a:pt x="629" y="364"/>
                </a:lnTo>
                <a:close/>
              </a:path>
            </a:pathLst>
          </a:custGeom>
          <a:solidFill>
            <a:srgbClr val="FBBC05"/>
          </a:solidFill>
          <a:ln>
            <a:noFill/>
          </a:ln>
        </p:spPr>
        <p:txBody>
          <a:bodyPr anchorCtr="0" anchor="ctr" bIns="45700" lIns="91425" rIns="91425" tIns="45700">
            <a:noAutofit/>
          </a:bodyPr>
          <a:lstStyle/>
          <a:p>
            <a:pPr indent="0" lvl="0" marL="0" marR="0" rtl="0" algn="l">
              <a:spcBef>
                <a:spcPts val="0"/>
              </a:spcBef>
              <a:buNone/>
            </a:pPr>
            <a:r>
              <a:t/>
            </a:r>
            <a:endParaRPr b="0" i="0" sz="1800" u="none" cap="none" strike="noStrike">
              <a:solidFill>
                <a:srgbClr val="000000"/>
              </a:solidFill>
              <a:latin typeface="Calibri"/>
              <a:ea typeface="Calibri"/>
              <a:cs typeface="Calibri"/>
              <a:sym typeface="Calibri"/>
            </a:endParaRPr>
          </a:p>
        </p:txBody>
      </p:sp>
      <p:cxnSp>
        <p:nvCxnSpPr>
          <p:cNvPr id="743" name="Shape 743"/>
          <p:cNvCxnSpPr/>
          <p:nvPr/>
        </p:nvCxnSpPr>
        <p:spPr>
          <a:xfrm>
            <a:off x="1067325" y="359400"/>
            <a:ext cx="0" cy="583200"/>
          </a:xfrm>
          <a:prstGeom prst="straightConnector1">
            <a:avLst/>
          </a:prstGeom>
          <a:noFill/>
          <a:ln cap="flat" cmpd="sng" w="9525">
            <a:solidFill>
              <a:schemeClr val="lt2"/>
            </a:solidFill>
            <a:prstDash val="solid"/>
            <a:round/>
            <a:headEnd len="lg" w="lg" type="none"/>
            <a:tailEnd len="lg" w="lg" type="none"/>
          </a:ln>
        </p:spPr>
      </p:cxnSp>
      <p:pic>
        <p:nvPicPr>
          <p:cNvPr id="744" name="Shape 744"/>
          <p:cNvPicPr preferRelativeResize="0"/>
          <p:nvPr/>
        </p:nvPicPr>
        <p:blipFill>
          <a:blip r:embed="rId3">
            <a:alphaModFix/>
          </a:blip>
          <a:stretch>
            <a:fillRect/>
          </a:stretch>
        </p:blipFill>
        <p:spPr>
          <a:xfrm>
            <a:off x="1110325" y="299425"/>
            <a:ext cx="698282" cy="703150"/>
          </a:xfrm>
          <a:prstGeom prst="rect">
            <a:avLst/>
          </a:prstGeom>
          <a:noFill/>
          <a:ln>
            <a:noFill/>
          </a:ln>
        </p:spPr>
      </p:pic>
      <p:sp>
        <p:nvSpPr>
          <p:cNvPr id="745" name="Shape 745"/>
          <p:cNvSpPr txBox="1"/>
          <p:nvPr/>
        </p:nvSpPr>
        <p:spPr>
          <a:xfrm>
            <a:off x="7493925" y="0"/>
            <a:ext cx="1650000" cy="271500"/>
          </a:xfrm>
          <a:prstGeom prst="rect">
            <a:avLst/>
          </a:prstGeom>
          <a:solidFill>
            <a:srgbClr val="FBBC05">
              <a:alpha val="87390"/>
            </a:srgbClr>
          </a:solidFill>
          <a:ln>
            <a:noFill/>
          </a:ln>
        </p:spPr>
        <p:txBody>
          <a:bodyPr anchorCtr="0" anchor="ctr" bIns="91425" lIns="91425" rIns="91425" tIns="91425">
            <a:noAutofit/>
          </a:bodyPr>
          <a:lstStyle/>
          <a:p>
            <a:pPr lvl="0" rtl="0" algn="ctr">
              <a:spcBef>
                <a:spcPts val="0"/>
              </a:spcBef>
              <a:buNone/>
            </a:pPr>
            <a:r>
              <a:rPr lang="en" sz="1000">
                <a:solidFill>
                  <a:srgbClr val="FFFFFF"/>
                </a:solidFill>
                <a:latin typeface="Roboto"/>
                <a:ea typeface="Roboto"/>
                <a:cs typeface="Roboto"/>
                <a:sym typeface="Roboto"/>
              </a:rPr>
              <a:t>Re-imagining today</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749" name="Shape 749"/>
        <p:cNvGrpSpPr/>
        <p:nvPr/>
      </p:nvGrpSpPr>
      <p:grpSpPr>
        <a:xfrm>
          <a:off x="0" y="0"/>
          <a:ext cx="0" cy="0"/>
          <a:chOff x="0" y="0"/>
          <a:chExt cx="0" cy="0"/>
        </a:xfrm>
      </p:grpSpPr>
      <p:sp>
        <p:nvSpPr>
          <p:cNvPr id="750" name="Shape 750"/>
          <p:cNvSpPr/>
          <p:nvPr/>
        </p:nvSpPr>
        <p:spPr>
          <a:xfrm>
            <a:off x="125606" y="87450"/>
            <a:ext cx="4259100" cy="4968600"/>
          </a:xfrm>
          <a:prstGeom prst="rect">
            <a:avLst/>
          </a:prstGeom>
          <a:noFill/>
          <a:ln>
            <a:noFill/>
          </a:ln>
        </p:spPr>
        <p:txBody>
          <a:bodyPr anchorCtr="0" anchor="ctr" bIns="14650" lIns="14650" rIns="14650" tIns="14650">
            <a:noAutofit/>
          </a:bodyPr>
          <a:lstStyle/>
          <a:p>
            <a:pPr indent="0" lvl="5" marL="0" marR="0" rtl="0" algn="l">
              <a:lnSpc>
                <a:spcPct val="90000"/>
              </a:lnSpc>
              <a:spcBef>
                <a:spcPts val="0"/>
              </a:spcBef>
              <a:spcAft>
                <a:spcPts val="0"/>
              </a:spcAft>
              <a:buClr>
                <a:srgbClr val="FFFFFF"/>
              </a:buClr>
              <a:buSzPct val="25000"/>
              <a:buFont typeface="Roboto"/>
              <a:buNone/>
            </a:pPr>
            <a:r>
              <a:rPr b="1" lang="en" sz="2800">
                <a:solidFill>
                  <a:srgbClr val="FFFFFF"/>
                </a:solidFill>
                <a:latin typeface="Roboto"/>
                <a:ea typeface="Roboto"/>
                <a:cs typeface="Roboto"/>
                <a:sym typeface="Roboto"/>
              </a:rPr>
              <a:t>F</a:t>
            </a:r>
            <a:r>
              <a:rPr b="1" i="0" lang="en" sz="2800" u="none" cap="none" strike="noStrike">
                <a:solidFill>
                  <a:srgbClr val="FFFFFF"/>
                </a:solidFill>
                <a:latin typeface="Roboto"/>
                <a:ea typeface="Roboto"/>
                <a:cs typeface="Roboto"/>
                <a:sym typeface="Roboto"/>
              </a:rPr>
              <a:t>uture</a:t>
            </a:r>
            <a:r>
              <a:rPr b="0" i="0" lang="en" sz="2800" u="none" cap="none" strike="noStrike">
                <a:solidFill>
                  <a:srgbClr val="FFFFFF"/>
                </a:solidFill>
                <a:latin typeface="Roboto"/>
                <a:ea typeface="Roboto"/>
                <a:cs typeface="Roboto"/>
                <a:sym typeface="Roboto"/>
              </a:rPr>
              <a:t> </a:t>
            </a:r>
            <a:r>
              <a:rPr b="1" lang="en" sz="2800">
                <a:solidFill>
                  <a:srgbClr val="FFFFFF"/>
                </a:solidFill>
                <a:latin typeface="Roboto"/>
                <a:ea typeface="Roboto"/>
                <a:cs typeface="Roboto"/>
                <a:sym typeface="Roboto"/>
              </a:rPr>
              <a:t>C</a:t>
            </a:r>
            <a:r>
              <a:rPr b="1" i="0" lang="en" sz="2800" u="none" cap="none" strike="noStrike">
                <a:solidFill>
                  <a:srgbClr val="FFFFFF"/>
                </a:solidFill>
                <a:latin typeface="Roboto"/>
                <a:ea typeface="Roboto"/>
                <a:cs typeface="Roboto"/>
                <a:sym typeface="Roboto"/>
              </a:rPr>
              <a:t>lassroom </a:t>
            </a:r>
            <a:r>
              <a:rPr lang="en" sz="2800">
                <a:solidFill>
                  <a:srgbClr val="FFFFFF"/>
                </a:solidFill>
                <a:latin typeface="Roboto"/>
                <a:ea typeface="Roboto"/>
                <a:cs typeface="Roboto"/>
                <a:sym typeface="Roboto"/>
              </a:rPr>
              <a:t>initiative</a:t>
            </a:r>
          </a:p>
          <a:p>
            <a:pPr indent="0" lvl="5" marL="0" marR="0" rtl="0" algn="l">
              <a:lnSpc>
                <a:spcPct val="90000"/>
              </a:lnSpc>
              <a:spcBef>
                <a:spcPts val="0"/>
              </a:spcBef>
              <a:spcAft>
                <a:spcPts val="0"/>
              </a:spcAft>
              <a:buClr>
                <a:srgbClr val="FFFFFF"/>
              </a:buClr>
              <a:buSzPct val="25000"/>
              <a:buFont typeface="Roboto"/>
              <a:buNone/>
            </a:pPr>
            <a:r>
              <a:rPr lang="en" sz="2800">
                <a:solidFill>
                  <a:srgbClr val="FFFFFF"/>
                </a:solidFill>
                <a:latin typeface="Roboto"/>
                <a:ea typeface="Roboto"/>
                <a:cs typeface="Roboto"/>
                <a:sym typeface="Roboto"/>
              </a:rPr>
              <a:t>@ </a:t>
            </a:r>
            <a:r>
              <a:rPr lang="en" sz="2800">
                <a:solidFill>
                  <a:schemeClr val="lt1"/>
                </a:solidFill>
                <a:latin typeface="Roboto"/>
                <a:ea typeface="Roboto"/>
                <a:cs typeface="Roboto"/>
                <a:sym typeface="Roboto"/>
              </a:rPr>
              <a:t>GHS School, Vijay Nagar, </a:t>
            </a:r>
            <a:r>
              <a:rPr b="1" lang="en" sz="2800">
                <a:solidFill>
                  <a:schemeClr val="lt1"/>
                </a:solidFill>
                <a:latin typeface="Roboto"/>
                <a:ea typeface="Roboto"/>
                <a:cs typeface="Roboto"/>
                <a:sym typeface="Roboto"/>
              </a:rPr>
              <a:t>HYDERABAD</a:t>
            </a:r>
          </a:p>
          <a:p>
            <a:pPr indent="0" lvl="5" marL="0" marR="0" rtl="0" algn="l">
              <a:lnSpc>
                <a:spcPct val="90000"/>
              </a:lnSpc>
              <a:spcBef>
                <a:spcPts val="0"/>
              </a:spcBef>
              <a:spcAft>
                <a:spcPts val="0"/>
              </a:spcAft>
              <a:buClr>
                <a:srgbClr val="FFFFFF"/>
              </a:buClr>
              <a:buFont typeface="Roboto"/>
              <a:buNone/>
            </a:pPr>
            <a:r>
              <a:t/>
            </a:r>
            <a:endParaRPr b="1" sz="2800">
              <a:solidFill>
                <a:schemeClr val="lt1"/>
              </a:solidFill>
              <a:latin typeface="Roboto"/>
              <a:ea typeface="Roboto"/>
              <a:cs typeface="Roboto"/>
              <a:sym typeface="Roboto"/>
            </a:endParaRPr>
          </a:p>
          <a:p>
            <a:pPr indent="0" lvl="5" marL="0" marR="0" rtl="0" algn="l">
              <a:lnSpc>
                <a:spcPct val="90000"/>
              </a:lnSpc>
              <a:spcBef>
                <a:spcPts val="0"/>
              </a:spcBef>
              <a:spcAft>
                <a:spcPts val="0"/>
              </a:spcAft>
              <a:buClr>
                <a:srgbClr val="FFFFFF"/>
              </a:buClr>
              <a:buSzPct val="25000"/>
              <a:buFont typeface="Roboto"/>
              <a:buNone/>
            </a:pPr>
            <a:r>
              <a:rPr lang="en" sz="2800">
                <a:solidFill>
                  <a:schemeClr val="lt1"/>
                </a:solidFill>
                <a:latin typeface="Roboto"/>
                <a:ea typeface="Roboto"/>
                <a:cs typeface="Roboto"/>
                <a:sym typeface="Roboto"/>
              </a:rPr>
              <a:t>@ ZP Upper Primary School,Tarodi, </a:t>
            </a:r>
            <a:r>
              <a:rPr b="1" lang="en" sz="2800">
                <a:solidFill>
                  <a:schemeClr val="lt1"/>
                </a:solidFill>
                <a:latin typeface="Roboto"/>
                <a:ea typeface="Roboto"/>
                <a:cs typeface="Roboto"/>
                <a:sym typeface="Roboto"/>
              </a:rPr>
              <a:t>NAGPUR</a:t>
            </a:r>
          </a:p>
          <a:p>
            <a:pPr indent="0" lvl="5" marL="0" marR="0" rtl="0" algn="l">
              <a:lnSpc>
                <a:spcPct val="90000"/>
              </a:lnSpc>
              <a:spcBef>
                <a:spcPts val="0"/>
              </a:spcBef>
              <a:spcAft>
                <a:spcPts val="0"/>
              </a:spcAft>
              <a:buClr>
                <a:srgbClr val="FFFFFF"/>
              </a:buClr>
              <a:buFont typeface="Roboto"/>
              <a:buNone/>
            </a:pPr>
            <a:r>
              <a:t/>
            </a:r>
            <a:endParaRPr b="1" sz="2800">
              <a:solidFill>
                <a:schemeClr val="lt1"/>
              </a:solidFill>
              <a:latin typeface="Roboto"/>
              <a:ea typeface="Roboto"/>
              <a:cs typeface="Roboto"/>
              <a:sym typeface="Roboto"/>
            </a:endParaRPr>
          </a:p>
          <a:p>
            <a:pPr indent="0" lvl="5" marL="0" marR="0" rtl="0" algn="l">
              <a:lnSpc>
                <a:spcPct val="90000"/>
              </a:lnSpc>
              <a:spcBef>
                <a:spcPts val="0"/>
              </a:spcBef>
              <a:spcAft>
                <a:spcPts val="0"/>
              </a:spcAft>
              <a:buClr>
                <a:srgbClr val="FFFFFF"/>
              </a:buClr>
              <a:buSzPct val="25000"/>
              <a:buFont typeface="Roboto"/>
              <a:buNone/>
            </a:pPr>
            <a:r>
              <a:rPr lang="en" sz="2800">
                <a:solidFill>
                  <a:schemeClr val="lt1"/>
                </a:solidFill>
                <a:latin typeface="Roboto"/>
                <a:ea typeface="Roboto"/>
                <a:cs typeface="Roboto"/>
                <a:sym typeface="Roboto"/>
              </a:rPr>
              <a:t>@ Chandlodiya School No 1, </a:t>
            </a:r>
            <a:r>
              <a:rPr b="1" lang="en" sz="2800">
                <a:solidFill>
                  <a:schemeClr val="lt1"/>
                </a:solidFill>
                <a:latin typeface="Roboto"/>
                <a:ea typeface="Roboto"/>
                <a:cs typeface="Roboto"/>
                <a:sym typeface="Roboto"/>
              </a:rPr>
              <a:t>AHMEDABAD</a:t>
            </a:r>
          </a:p>
        </p:txBody>
      </p:sp>
      <p:pic>
        <p:nvPicPr>
          <p:cNvPr id="751" name="Shape 751"/>
          <p:cNvPicPr preferRelativeResize="0"/>
          <p:nvPr/>
        </p:nvPicPr>
        <p:blipFill rotWithShape="1">
          <a:blip r:embed="rId3">
            <a:alphaModFix/>
          </a:blip>
          <a:srcRect b="9982" l="9727" r="11829" t="0"/>
          <a:stretch/>
        </p:blipFill>
        <p:spPr>
          <a:xfrm>
            <a:off x="4303450" y="0"/>
            <a:ext cx="4874400" cy="1785225"/>
          </a:xfrm>
          <a:prstGeom prst="rect">
            <a:avLst/>
          </a:prstGeom>
          <a:noFill/>
          <a:ln>
            <a:noFill/>
          </a:ln>
        </p:spPr>
      </p:pic>
      <p:pic>
        <p:nvPicPr>
          <p:cNvPr id="752" name="Shape 752"/>
          <p:cNvPicPr preferRelativeResize="0"/>
          <p:nvPr/>
        </p:nvPicPr>
        <p:blipFill rotWithShape="1">
          <a:blip r:embed="rId4">
            <a:alphaModFix/>
          </a:blip>
          <a:srcRect b="13231" l="0" r="0" t="10286"/>
          <a:stretch/>
        </p:blipFill>
        <p:spPr>
          <a:xfrm>
            <a:off x="4303450" y="3653275"/>
            <a:ext cx="4874400" cy="1465800"/>
          </a:xfrm>
          <a:prstGeom prst="rect">
            <a:avLst/>
          </a:prstGeom>
          <a:noFill/>
          <a:ln>
            <a:noFill/>
          </a:ln>
        </p:spPr>
      </p:pic>
      <p:pic>
        <p:nvPicPr>
          <p:cNvPr id="753" name="Shape 753"/>
          <p:cNvPicPr preferRelativeResize="0"/>
          <p:nvPr/>
        </p:nvPicPr>
        <p:blipFill rotWithShape="1">
          <a:blip r:embed="rId5">
            <a:alphaModFix/>
          </a:blip>
          <a:srcRect b="0" l="11937" r="7676" t="0"/>
          <a:stretch/>
        </p:blipFill>
        <p:spPr>
          <a:xfrm>
            <a:off x="4303450" y="1827900"/>
            <a:ext cx="3022550" cy="1785225"/>
          </a:xfrm>
          <a:prstGeom prst="rect">
            <a:avLst/>
          </a:prstGeom>
          <a:noFill/>
          <a:ln>
            <a:noFill/>
          </a:ln>
        </p:spPr>
      </p:pic>
      <p:pic>
        <p:nvPicPr>
          <p:cNvPr descr="IMG-20160827-WA0010.jpg" id="754" name="Shape 754"/>
          <p:cNvPicPr preferRelativeResize="0"/>
          <p:nvPr/>
        </p:nvPicPr>
        <p:blipFill rotWithShape="1">
          <a:blip r:embed="rId6">
            <a:alphaModFix/>
          </a:blip>
          <a:srcRect b="0" l="18633" r="0" t="0"/>
          <a:stretch/>
        </p:blipFill>
        <p:spPr>
          <a:xfrm>
            <a:off x="7370350" y="1827900"/>
            <a:ext cx="1807398" cy="1785225"/>
          </a:xfrm>
          <a:prstGeom prst="rect">
            <a:avLst/>
          </a:prstGeom>
          <a:noFill/>
          <a:ln>
            <a:noFill/>
          </a:ln>
        </p:spPr>
      </p:pic>
      <p:grpSp>
        <p:nvGrpSpPr>
          <p:cNvPr id="755" name="Shape 755"/>
          <p:cNvGrpSpPr/>
          <p:nvPr/>
        </p:nvGrpSpPr>
        <p:grpSpPr>
          <a:xfrm>
            <a:off x="-25" y="5090700"/>
            <a:ext cx="9144000" cy="52800"/>
            <a:chOff x="-25" y="5090700"/>
            <a:chExt cx="9144000" cy="52800"/>
          </a:xfrm>
        </p:grpSpPr>
        <p:sp>
          <p:nvSpPr>
            <p:cNvPr id="756" name="Shape 756"/>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757" name="Shape 757"/>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758" name="Shape 758"/>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759" name="Shape 759"/>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763" name="Shape 763"/>
        <p:cNvGrpSpPr/>
        <p:nvPr/>
      </p:nvGrpSpPr>
      <p:grpSpPr>
        <a:xfrm>
          <a:off x="0" y="0"/>
          <a:ext cx="0" cy="0"/>
          <a:chOff x="0" y="0"/>
          <a:chExt cx="0" cy="0"/>
        </a:xfrm>
      </p:grpSpPr>
      <p:pic>
        <p:nvPicPr>
          <p:cNvPr id="764" name="Shape 764"/>
          <p:cNvPicPr preferRelativeResize="0"/>
          <p:nvPr/>
        </p:nvPicPr>
        <p:blipFill rotWithShape="1">
          <a:blip r:embed="rId3">
            <a:alphaModFix/>
          </a:blip>
          <a:srcRect b="3016" l="0" r="0" t="12473"/>
          <a:stretch/>
        </p:blipFill>
        <p:spPr>
          <a:xfrm>
            <a:off x="-15004" y="-28124"/>
            <a:ext cx="9174000" cy="5171700"/>
          </a:xfrm>
          <a:prstGeom prst="rect">
            <a:avLst/>
          </a:prstGeom>
          <a:noFill/>
          <a:ln>
            <a:noFill/>
          </a:ln>
        </p:spPr>
      </p:pic>
      <p:grpSp>
        <p:nvGrpSpPr>
          <p:cNvPr id="765" name="Shape 765"/>
          <p:cNvGrpSpPr/>
          <p:nvPr/>
        </p:nvGrpSpPr>
        <p:grpSpPr>
          <a:xfrm>
            <a:off x="-25" y="5090700"/>
            <a:ext cx="9144000" cy="52800"/>
            <a:chOff x="-25" y="5090700"/>
            <a:chExt cx="9144000" cy="52800"/>
          </a:xfrm>
        </p:grpSpPr>
        <p:sp>
          <p:nvSpPr>
            <p:cNvPr id="766" name="Shape 766"/>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767" name="Shape 767"/>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768" name="Shape 768"/>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769" name="Shape 769"/>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sp>
        <p:nvSpPr>
          <p:cNvPr id="770" name="Shape 770"/>
          <p:cNvSpPr/>
          <p:nvPr/>
        </p:nvSpPr>
        <p:spPr>
          <a:xfrm>
            <a:off x="1375" y="3808400"/>
            <a:ext cx="9144000" cy="879000"/>
          </a:xfrm>
          <a:prstGeom prst="rect">
            <a:avLst/>
          </a:prstGeom>
          <a:solidFill>
            <a:srgbClr val="FBBC05">
              <a:alpha val="85850"/>
            </a:srgbClr>
          </a:solidFill>
          <a:ln>
            <a:noFill/>
          </a:ln>
        </p:spPr>
        <p:txBody>
          <a:bodyPr anchorCtr="0" anchor="ctr" bIns="91425" lIns="91425" rIns="91425" tIns="91425">
            <a:noAutofit/>
          </a:bodyPr>
          <a:lstStyle/>
          <a:p>
            <a:pPr lvl="0">
              <a:spcBef>
                <a:spcPts val="0"/>
              </a:spcBef>
              <a:buNone/>
            </a:pPr>
            <a:r>
              <a:t/>
            </a:r>
            <a:endParaRPr/>
          </a:p>
        </p:txBody>
      </p:sp>
      <p:sp>
        <p:nvSpPr>
          <p:cNvPr id="771" name="Shape 771"/>
          <p:cNvSpPr txBox="1"/>
          <p:nvPr/>
        </p:nvSpPr>
        <p:spPr>
          <a:xfrm>
            <a:off x="267600" y="3808400"/>
            <a:ext cx="8671500" cy="945900"/>
          </a:xfrm>
          <a:prstGeom prst="rect">
            <a:avLst/>
          </a:prstGeom>
          <a:noFill/>
          <a:ln>
            <a:noFill/>
          </a:ln>
        </p:spPr>
        <p:txBody>
          <a:bodyPr anchorCtr="0" anchor="ctr" bIns="38075" lIns="38075" rIns="38075" tIns="38075">
            <a:noAutofit/>
          </a:bodyPr>
          <a:lstStyle/>
          <a:p>
            <a:pPr indent="0" lvl="0" marL="0" marR="0" rtl="0" algn="ctr">
              <a:lnSpc>
                <a:spcPct val="115000"/>
              </a:lnSpc>
              <a:spcBef>
                <a:spcPts val="0"/>
              </a:spcBef>
              <a:spcAft>
                <a:spcPts val="0"/>
              </a:spcAft>
              <a:buClr>
                <a:srgbClr val="000000"/>
              </a:buClr>
              <a:buSzPct val="25000"/>
              <a:buFont typeface="Arial"/>
              <a:buNone/>
            </a:pPr>
            <a:r>
              <a:rPr lang="en" sz="4200">
                <a:solidFill>
                  <a:schemeClr val="lt1"/>
                </a:solidFill>
                <a:latin typeface="Roboto"/>
                <a:ea typeface="Roboto"/>
                <a:cs typeface="Roboto"/>
                <a:sym typeface="Roboto"/>
              </a:rPr>
              <a:t>Google Educator Groups</a:t>
            </a:r>
          </a:p>
        </p:txBody>
      </p:sp>
      <p:sp>
        <p:nvSpPr>
          <p:cNvPr id="772" name="Shape 772"/>
          <p:cNvSpPr txBox="1"/>
          <p:nvPr/>
        </p:nvSpPr>
        <p:spPr>
          <a:xfrm>
            <a:off x="7493925" y="0"/>
            <a:ext cx="1650000" cy="271500"/>
          </a:xfrm>
          <a:prstGeom prst="rect">
            <a:avLst/>
          </a:prstGeom>
          <a:solidFill>
            <a:srgbClr val="FBBC05">
              <a:alpha val="87390"/>
            </a:srgbClr>
          </a:solidFill>
          <a:ln>
            <a:noFill/>
          </a:ln>
        </p:spPr>
        <p:txBody>
          <a:bodyPr anchorCtr="0" anchor="ctr" bIns="91425" lIns="91425" rIns="91425" tIns="91425">
            <a:noAutofit/>
          </a:bodyPr>
          <a:lstStyle/>
          <a:p>
            <a:pPr lvl="0" rtl="0" algn="ctr">
              <a:spcBef>
                <a:spcPts val="0"/>
              </a:spcBef>
              <a:buNone/>
            </a:pPr>
            <a:r>
              <a:rPr lang="en" sz="1000">
                <a:solidFill>
                  <a:srgbClr val="FFFFFF"/>
                </a:solidFill>
                <a:latin typeface="Roboto"/>
                <a:ea typeface="Roboto"/>
                <a:cs typeface="Roboto"/>
                <a:sym typeface="Roboto"/>
              </a:rPr>
              <a:t>Re-imagining today</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776" name="Shape 776"/>
        <p:cNvGrpSpPr/>
        <p:nvPr/>
      </p:nvGrpSpPr>
      <p:grpSpPr>
        <a:xfrm>
          <a:off x="0" y="0"/>
          <a:ext cx="0" cy="0"/>
          <a:chOff x="0" y="0"/>
          <a:chExt cx="0" cy="0"/>
        </a:xfrm>
      </p:grpSpPr>
      <p:pic>
        <p:nvPicPr>
          <p:cNvPr id="777" name="Shape 777"/>
          <p:cNvPicPr preferRelativeResize="0"/>
          <p:nvPr/>
        </p:nvPicPr>
        <p:blipFill rotWithShape="1">
          <a:blip r:embed="rId3">
            <a:alphaModFix/>
          </a:blip>
          <a:srcRect b="11448" l="0" r="0" t="5043"/>
          <a:stretch/>
        </p:blipFill>
        <p:spPr>
          <a:xfrm>
            <a:off x="-25" y="0"/>
            <a:ext cx="9143999" cy="5090698"/>
          </a:xfrm>
          <a:prstGeom prst="rect">
            <a:avLst/>
          </a:prstGeom>
          <a:noFill/>
          <a:ln>
            <a:noFill/>
          </a:ln>
        </p:spPr>
      </p:pic>
      <p:pic>
        <p:nvPicPr>
          <p:cNvPr id="778" name="Shape 778"/>
          <p:cNvPicPr preferRelativeResize="0"/>
          <p:nvPr/>
        </p:nvPicPr>
        <p:blipFill>
          <a:blip r:embed="rId4">
            <a:alphaModFix/>
          </a:blip>
          <a:stretch>
            <a:fillRect/>
          </a:stretch>
        </p:blipFill>
        <p:spPr>
          <a:xfrm rot="10800000">
            <a:off x="7647" y="2235824"/>
            <a:ext cx="9135802" cy="2867875"/>
          </a:xfrm>
          <a:prstGeom prst="rect">
            <a:avLst/>
          </a:prstGeom>
          <a:noFill/>
          <a:ln>
            <a:noFill/>
          </a:ln>
        </p:spPr>
      </p:pic>
      <p:sp>
        <p:nvSpPr>
          <p:cNvPr id="779" name="Shape 779"/>
          <p:cNvSpPr txBox="1"/>
          <p:nvPr/>
        </p:nvSpPr>
        <p:spPr>
          <a:xfrm>
            <a:off x="6087950" y="3921675"/>
            <a:ext cx="3063600" cy="476400"/>
          </a:xfrm>
          <a:prstGeom prst="rect">
            <a:avLst/>
          </a:prstGeom>
          <a:noFill/>
          <a:ln>
            <a:noFill/>
          </a:ln>
        </p:spPr>
        <p:txBody>
          <a:bodyPr anchorCtr="0" anchor="t" bIns="91425" lIns="91425" rIns="91425" tIns="91425">
            <a:noAutofit/>
          </a:bodyPr>
          <a:lstStyle/>
          <a:p>
            <a:pPr lvl="0" rtl="0" algn="ctr">
              <a:spcBef>
                <a:spcPts val="0"/>
              </a:spcBef>
              <a:buNone/>
            </a:pPr>
            <a:r>
              <a:rPr lang="en" sz="1800">
                <a:solidFill>
                  <a:schemeClr val="lt1"/>
                </a:solidFill>
                <a:latin typeface="Roboto"/>
                <a:ea typeface="Roboto"/>
                <a:cs typeface="Roboto"/>
                <a:sym typeface="Roboto"/>
              </a:rPr>
              <a:t>Impact</a:t>
            </a:r>
          </a:p>
        </p:txBody>
      </p:sp>
      <p:sp>
        <p:nvSpPr>
          <p:cNvPr id="780" name="Shape 780"/>
          <p:cNvSpPr txBox="1"/>
          <p:nvPr/>
        </p:nvSpPr>
        <p:spPr>
          <a:xfrm>
            <a:off x="7650" y="3921675"/>
            <a:ext cx="3063600" cy="476400"/>
          </a:xfrm>
          <a:prstGeom prst="rect">
            <a:avLst/>
          </a:prstGeom>
          <a:noFill/>
          <a:ln>
            <a:noFill/>
          </a:ln>
        </p:spPr>
        <p:txBody>
          <a:bodyPr anchorCtr="0" anchor="t" bIns="91425" lIns="91425" rIns="91425" tIns="91425">
            <a:noAutofit/>
          </a:bodyPr>
          <a:lstStyle/>
          <a:p>
            <a:pPr lvl="0" rtl="0" algn="ctr">
              <a:spcBef>
                <a:spcPts val="0"/>
              </a:spcBef>
              <a:buNone/>
            </a:pPr>
            <a:r>
              <a:rPr lang="en" sz="1800">
                <a:solidFill>
                  <a:schemeClr val="lt1"/>
                </a:solidFill>
                <a:latin typeface="Roboto"/>
                <a:ea typeface="Roboto"/>
                <a:cs typeface="Roboto"/>
                <a:sym typeface="Roboto"/>
              </a:rPr>
              <a:t>Sustainability</a:t>
            </a:r>
          </a:p>
        </p:txBody>
      </p:sp>
      <p:sp>
        <p:nvSpPr>
          <p:cNvPr id="781" name="Shape 781"/>
          <p:cNvSpPr txBox="1"/>
          <p:nvPr/>
        </p:nvSpPr>
        <p:spPr>
          <a:xfrm>
            <a:off x="3058575" y="3921675"/>
            <a:ext cx="3063600" cy="476400"/>
          </a:xfrm>
          <a:prstGeom prst="rect">
            <a:avLst/>
          </a:prstGeom>
          <a:noFill/>
          <a:ln>
            <a:noFill/>
          </a:ln>
        </p:spPr>
        <p:txBody>
          <a:bodyPr anchorCtr="0" anchor="t" bIns="91425" lIns="91425" rIns="91425" tIns="91425">
            <a:noAutofit/>
          </a:bodyPr>
          <a:lstStyle/>
          <a:p>
            <a:pPr lvl="0" rtl="0" algn="ctr">
              <a:spcBef>
                <a:spcPts val="0"/>
              </a:spcBef>
              <a:buNone/>
            </a:pPr>
            <a:r>
              <a:rPr lang="en" sz="1800">
                <a:solidFill>
                  <a:schemeClr val="lt1"/>
                </a:solidFill>
                <a:latin typeface="Roboto"/>
                <a:ea typeface="Roboto"/>
                <a:cs typeface="Roboto"/>
                <a:sym typeface="Roboto"/>
              </a:rPr>
              <a:t>Equity</a:t>
            </a:r>
          </a:p>
        </p:txBody>
      </p:sp>
      <p:sp>
        <p:nvSpPr>
          <p:cNvPr id="782" name="Shape 782"/>
          <p:cNvSpPr txBox="1"/>
          <p:nvPr/>
        </p:nvSpPr>
        <p:spPr>
          <a:xfrm>
            <a:off x="1375" y="408325"/>
            <a:ext cx="9144000" cy="831600"/>
          </a:xfrm>
          <a:prstGeom prst="rect">
            <a:avLst/>
          </a:prstGeom>
          <a:solidFill>
            <a:srgbClr val="FBBC05">
              <a:alpha val="85080"/>
            </a:srgbClr>
          </a:solidFill>
          <a:ln>
            <a:noFill/>
          </a:ln>
        </p:spPr>
        <p:txBody>
          <a:bodyPr anchorCtr="0" anchor="ctr" bIns="38075" lIns="38075" rIns="38075" tIns="38075">
            <a:noAutofit/>
          </a:bodyPr>
          <a:lstStyle/>
          <a:p>
            <a:pPr lvl="0" rtl="0" algn="ctr">
              <a:lnSpc>
                <a:spcPct val="115000"/>
              </a:lnSpc>
              <a:spcBef>
                <a:spcPts val="0"/>
              </a:spcBef>
              <a:buClr>
                <a:schemeClr val="dk1"/>
              </a:buClr>
              <a:buSzPct val="25000"/>
              <a:buFont typeface="Arial"/>
              <a:buNone/>
            </a:pPr>
            <a:r>
              <a:rPr b="1" lang="en" sz="4200">
                <a:solidFill>
                  <a:schemeClr val="lt1"/>
                </a:solidFill>
                <a:latin typeface="Roboto"/>
                <a:ea typeface="Roboto"/>
                <a:cs typeface="Roboto"/>
                <a:sym typeface="Roboto"/>
              </a:rPr>
              <a:t>Investing in the future...</a:t>
            </a:r>
          </a:p>
        </p:txBody>
      </p:sp>
      <p:sp>
        <p:nvSpPr>
          <p:cNvPr id="783" name="Shape 783"/>
          <p:cNvSpPr/>
          <p:nvPr/>
        </p:nvSpPr>
        <p:spPr>
          <a:xfrm>
            <a:off x="1006050" y="2925450"/>
            <a:ext cx="1064100" cy="989400"/>
          </a:xfrm>
          <a:prstGeom prst="ellipse">
            <a:avLst/>
          </a:prstGeom>
          <a:noFill/>
          <a:ln cap="flat" cmpd="sng" w="28575">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84" name="Shape 784"/>
          <p:cNvSpPr/>
          <p:nvPr/>
        </p:nvSpPr>
        <p:spPr>
          <a:xfrm>
            <a:off x="4039925" y="2886600"/>
            <a:ext cx="1064100" cy="989400"/>
          </a:xfrm>
          <a:prstGeom prst="ellipse">
            <a:avLst/>
          </a:prstGeom>
          <a:noFill/>
          <a:ln cap="flat" cmpd="sng" w="28575">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85" name="Shape 785"/>
          <p:cNvSpPr/>
          <p:nvPr/>
        </p:nvSpPr>
        <p:spPr>
          <a:xfrm>
            <a:off x="7087700" y="2886600"/>
            <a:ext cx="1064100" cy="989400"/>
          </a:xfrm>
          <a:prstGeom prst="ellipse">
            <a:avLst/>
          </a:prstGeom>
          <a:noFill/>
          <a:ln cap="flat" cmpd="sng" w="28575">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86" name="Shape 786"/>
          <p:cNvSpPr/>
          <p:nvPr/>
        </p:nvSpPr>
        <p:spPr>
          <a:xfrm>
            <a:off x="1313200" y="3137100"/>
            <a:ext cx="452550" cy="519924"/>
          </a:xfrm>
          <a:custGeom>
            <a:pathLst>
              <a:path extrusionOk="0" h="1045" w="941">
                <a:moveTo>
                  <a:pt x="833" y="105"/>
                </a:moveTo>
                <a:lnTo>
                  <a:pt x="616" y="105"/>
                </a:lnTo>
                <a:cubicBezTo>
                  <a:pt x="593" y="45"/>
                  <a:pt x="536" y="0"/>
                  <a:pt x="469" y="0"/>
                </a:cubicBezTo>
                <a:cubicBezTo>
                  <a:pt x="401" y="0"/>
                  <a:pt x="345" y="45"/>
                  <a:pt x="322" y="105"/>
                </a:cubicBezTo>
                <a:lnTo>
                  <a:pt x="105" y="105"/>
                </a:lnTo>
                <a:cubicBezTo>
                  <a:pt x="48" y="105"/>
                  <a:pt x="0" y="153"/>
                  <a:pt x="0" y="209"/>
                </a:cubicBezTo>
                <a:lnTo>
                  <a:pt x="0" y="940"/>
                </a:lnTo>
                <a:cubicBezTo>
                  <a:pt x="0" y="997"/>
                  <a:pt x="48" y="1044"/>
                  <a:pt x="105" y="1044"/>
                </a:cubicBezTo>
                <a:lnTo>
                  <a:pt x="836" y="1044"/>
                </a:lnTo>
                <a:cubicBezTo>
                  <a:pt x="892" y="1044"/>
                  <a:pt x="940" y="997"/>
                  <a:pt x="940" y="940"/>
                </a:cubicBezTo>
                <a:lnTo>
                  <a:pt x="940" y="209"/>
                </a:lnTo>
                <a:cubicBezTo>
                  <a:pt x="937" y="153"/>
                  <a:pt x="889" y="105"/>
                  <a:pt x="833" y="105"/>
                </a:cubicBezTo>
                <a:close/>
                <a:moveTo>
                  <a:pt x="466" y="105"/>
                </a:moveTo>
                <a:cubicBezTo>
                  <a:pt x="494" y="105"/>
                  <a:pt x="520" y="127"/>
                  <a:pt x="520" y="158"/>
                </a:cubicBezTo>
                <a:cubicBezTo>
                  <a:pt x="520" y="187"/>
                  <a:pt x="497" y="212"/>
                  <a:pt x="466" y="212"/>
                </a:cubicBezTo>
                <a:cubicBezTo>
                  <a:pt x="435" y="212"/>
                  <a:pt x="412" y="189"/>
                  <a:pt x="412" y="158"/>
                </a:cubicBezTo>
                <a:cubicBezTo>
                  <a:pt x="415" y="127"/>
                  <a:pt x="438" y="105"/>
                  <a:pt x="466" y="105"/>
                </a:cubicBezTo>
                <a:close/>
                <a:moveTo>
                  <a:pt x="362" y="836"/>
                </a:moveTo>
                <a:lnTo>
                  <a:pt x="153" y="627"/>
                </a:lnTo>
                <a:lnTo>
                  <a:pt x="226" y="553"/>
                </a:lnTo>
                <a:lnTo>
                  <a:pt x="362" y="689"/>
                </a:lnTo>
                <a:lnTo>
                  <a:pt x="706" y="345"/>
                </a:lnTo>
                <a:lnTo>
                  <a:pt x="779" y="418"/>
                </a:lnTo>
                <a:lnTo>
                  <a:pt x="362" y="836"/>
                </a:lnTo>
                <a:close/>
              </a:path>
            </a:pathLst>
          </a:custGeom>
          <a:solidFill>
            <a:srgbClr val="FFFFFF"/>
          </a:solidFill>
          <a:ln>
            <a:noFill/>
          </a:ln>
        </p:spPr>
        <p:txBody>
          <a:bodyPr anchorCtr="0" anchor="ctr" bIns="45700" lIns="91425" rIns="91425" tIns="45700">
            <a:noAutofit/>
          </a:bodyPr>
          <a:lstStyle/>
          <a:p>
            <a:pPr indent="0" lvl="0" marL="0" marR="0" rtl="0" algn="l">
              <a:spcBef>
                <a:spcPts val="0"/>
              </a:spcBef>
              <a:buNone/>
            </a:pPr>
            <a:r>
              <a:t/>
            </a:r>
            <a:endParaRPr b="0" i="0" sz="1800" u="none" cap="none" strike="noStrike">
              <a:solidFill>
                <a:srgbClr val="000000"/>
              </a:solidFill>
              <a:latin typeface="Calibri"/>
              <a:ea typeface="Calibri"/>
              <a:cs typeface="Calibri"/>
              <a:sym typeface="Calibri"/>
            </a:endParaRPr>
          </a:p>
        </p:txBody>
      </p:sp>
      <p:sp>
        <p:nvSpPr>
          <p:cNvPr id="787" name="Shape 787"/>
          <p:cNvSpPr/>
          <p:nvPr/>
        </p:nvSpPr>
        <p:spPr>
          <a:xfrm>
            <a:off x="4220400" y="3090475"/>
            <a:ext cx="702098" cy="519924"/>
          </a:xfrm>
          <a:custGeom>
            <a:pathLst>
              <a:path extrusionOk="0" h="907" w="1364">
                <a:moveTo>
                  <a:pt x="1137" y="793"/>
                </a:moveTo>
                <a:cubicBezTo>
                  <a:pt x="1199" y="793"/>
                  <a:pt x="1250" y="743"/>
                  <a:pt x="1250" y="680"/>
                </a:cubicBezTo>
                <a:lnTo>
                  <a:pt x="1250" y="113"/>
                </a:lnTo>
                <a:cubicBezTo>
                  <a:pt x="1250" y="51"/>
                  <a:pt x="1199" y="0"/>
                  <a:pt x="1137" y="0"/>
                </a:cubicBezTo>
                <a:lnTo>
                  <a:pt x="228" y="0"/>
                </a:lnTo>
                <a:cubicBezTo>
                  <a:pt x="166" y="0"/>
                  <a:pt x="115" y="51"/>
                  <a:pt x="115" y="113"/>
                </a:cubicBezTo>
                <a:lnTo>
                  <a:pt x="115" y="680"/>
                </a:lnTo>
                <a:cubicBezTo>
                  <a:pt x="115" y="743"/>
                  <a:pt x="166" y="793"/>
                  <a:pt x="228" y="793"/>
                </a:cubicBezTo>
                <a:lnTo>
                  <a:pt x="0" y="793"/>
                </a:lnTo>
                <a:lnTo>
                  <a:pt x="0" y="906"/>
                </a:lnTo>
                <a:lnTo>
                  <a:pt x="1363" y="906"/>
                </a:lnTo>
                <a:lnTo>
                  <a:pt x="1363" y="793"/>
                </a:lnTo>
                <a:lnTo>
                  <a:pt x="1137" y="793"/>
                </a:lnTo>
                <a:close/>
                <a:moveTo>
                  <a:pt x="228" y="110"/>
                </a:moveTo>
                <a:lnTo>
                  <a:pt x="1137" y="110"/>
                </a:lnTo>
                <a:lnTo>
                  <a:pt x="1137" y="678"/>
                </a:lnTo>
                <a:lnTo>
                  <a:pt x="228" y="678"/>
                </a:lnTo>
                <a:lnTo>
                  <a:pt x="228" y="110"/>
                </a:lnTo>
                <a:close/>
              </a:path>
            </a:pathLst>
          </a:custGeom>
          <a:solidFill>
            <a:srgbClr val="FFFFFF"/>
          </a:solidFill>
          <a:ln>
            <a:noFill/>
          </a:ln>
        </p:spPr>
        <p:txBody>
          <a:bodyPr anchorCtr="0" anchor="ctr" bIns="45700" lIns="91425" rIns="91425" tIns="45700">
            <a:noAutofit/>
          </a:bodyPr>
          <a:lstStyle/>
          <a:p>
            <a:pPr indent="0" lvl="0" marL="0" marR="0" rtl="0" algn="l">
              <a:spcBef>
                <a:spcPts val="0"/>
              </a:spcBef>
              <a:buNone/>
            </a:pPr>
            <a:r>
              <a:t/>
            </a:r>
            <a:endParaRPr b="0" i="0" sz="1800" u="none" cap="none" strike="noStrike">
              <a:solidFill>
                <a:srgbClr val="000000"/>
              </a:solidFill>
              <a:latin typeface="Calibri"/>
              <a:ea typeface="Calibri"/>
              <a:cs typeface="Calibri"/>
              <a:sym typeface="Calibri"/>
            </a:endParaRPr>
          </a:p>
        </p:txBody>
      </p:sp>
      <p:sp>
        <p:nvSpPr>
          <p:cNvPr id="788" name="Shape 788"/>
          <p:cNvSpPr/>
          <p:nvPr/>
        </p:nvSpPr>
        <p:spPr>
          <a:xfrm>
            <a:off x="4492100" y="3180624"/>
            <a:ext cx="168349" cy="249275"/>
          </a:xfrm>
          <a:custGeom>
            <a:pathLst>
              <a:path extrusionOk="0" h="1012" w="574">
                <a:moveTo>
                  <a:pt x="308" y="443"/>
                </a:moveTo>
                <a:cubicBezTo>
                  <a:pt x="181" y="410"/>
                  <a:pt x="138" y="376"/>
                  <a:pt x="138" y="322"/>
                </a:cubicBezTo>
                <a:cubicBezTo>
                  <a:pt x="138" y="260"/>
                  <a:pt x="195" y="218"/>
                  <a:pt x="291" y="218"/>
                </a:cubicBezTo>
                <a:cubicBezTo>
                  <a:pt x="389" y="218"/>
                  <a:pt x="429" y="266"/>
                  <a:pt x="432" y="336"/>
                </a:cubicBezTo>
                <a:lnTo>
                  <a:pt x="556" y="336"/>
                </a:lnTo>
                <a:cubicBezTo>
                  <a:pt x="553" y="240"/>
                  <a:pt x="494" y="150"/>
                  <a:pt x="375" y="122"/>
                </a:cubicBezTo>
                <a:lnTo>
                  <a:pt x="375" y="0"/>
                </a:lnTo>
                <a:lnTo>
                  <a:pt x="206" y="0"/>
                </a:lnTo>
                <a:lnTo>
                  <a:pt x="206" y="122"/>
                </a:lnTo>
                <a:cubicBezTo>
                  <a:pt x="96" y="144"/>
                  <a:pt x="8" y="215"/>
                  <a:pt x="8" y="325"/>
                </a:cubicBezTo>
                <a:cubicBezTo>
                  <a:pt x="8" y="455"/>
                  <a:pt x="116" y="520"/>
                  <a:pt x="274" y="556"/>
                </a:cubicBezTo>
                <a:cubicBezTo>
                  <a:pt x="415" y="590"/>
                  <a:pt x="443" y="638"/>
                  <a:pt x="443" y="692"/>
                </a:cubicBezTo>
                <a:cubicBezTo>
                  <a:pt x="443" y="731"/>
                  <a:pt x="415" y="793"/>
                  <a:pt x="291" y="793"/>
                </a:cubicBezTo>
                <a:cubicBezTo>
                  <a:pt x="175" y="793"/>
                  <a:pt x="130" y="743"/>
                  <a:pt x="124" y="675"/>
                </a:cubicBezTo>
                <a:lnTo>
                  <a:pt x="0" y="675"/>
                </a:lnTo>
                <a:cubicBezTo>
                  <a:pt x="6" y="799"/>
                  <a:pt x="99" y="867"/>
                  <a:pt x="206" y="889"/>
                </a:cubicBezTo>
                <a:lnTo>
                  <a:pt x="206" y="1011"/>
                </a:lnTo>
                <a:lnTo>
                  <a:pt x="375" y="1011"/>
                </a:lnTo>
                <a:lnTo>
                  <a:pt x="375" y="889"/>
                </a:lnTo>
                <a:cubicBezTo>
                  <a:pt x="485" y="870"/>
                  <a:pt x="573" y="805"/>
                  <a:pt x="573" y="689"/>
                </a:cubicBezTo>
                <a:cubicBezTo>
                  <a:pt x="570" y="534"/>
                  <a:pt x="435" y="477"/>
                  <a:pt x="308" y="443"/>
                </a:cubicBezTo>
              </a:path>
            </a:pathLst>
          </a:custGeom>
          <a:solidFill>
            <a:srgbClr val="FFFFFF"/>
          </a:solidFill>
          <a:ln>
            <a:noFill/>
          </a:ln>
        </p:spPr>
        <p:txBody>
          <a:bodyPr anchorCtr="0" anchor="ctr" bIns="45700" lIns="91425" rIns="91425" tIns="45700">
            <a:noAutofit/>
          </a:bodyPr>
          <a:lstStyle/>
          <a:p>
            <a:pPr indent="0" lvl="0" marL="0" marR="0" rtl="0" algn="l">
              <a:spcBef>
                <a:spcPts val="0"/>
              </a:spcBef>
              <a:buNone/>
            </a:pPr>
            <a:r>
              <a:t/>
            </a:r>
            <a:endParaRPr b="0" i="0" sz="1800" u="none" cap="none" strike="noStrike">
              <a:solidFill>
                <a:srgbClr val="000000"/>
              </a:solidFill>
              <a:latin typeface="Calibri"/>
              <a:ea typeface="Calibri"/>
              <a:cs typeface="Calibri"/>
              <a:sym typeface="Calibri"/>
            </a:endParaRPr>
          </a:p>
        </p:txBody>
      </p:sp>
      <p:sp>
        <p:nvSpPr>
          <p:cNvPr id="789" name="Shape 789"/>
          <p:cNvSpPr/>
          <p:nvPr/>
        </p:nvSpPr>
        <p:spPr>
          <a:xfrm>
            <a:off x="7430421" y="3112237"/>
            <a:ext cx="452549" cy="476399"/>
          </a:xfrm>
          <a:custGeom>
            <a:pathLst>
              <a:path extrusionOk="0" h="1048" w="1155">
                <a:moveTo>
                  <a:pt x="0" y="1047"/>
                </a:moveTo>
                <a:lnTo>
                  <a:pt x="209" y="1047"/>
                </a:lnTo>
                <a:lnTo>
                  <a:pt x="209" y="421"/>
                </a:lnTo>
                <a:lnTo>
                  <a:pt x="0" y="421"/>
                </a:lnTo>
                <a:lnTo>
                  <a:pt x="0" y="1047"/>
                </a:lnTo>
                <a:close/>
                <a:moveTo>
                  <a:pt x="1152" y="472"/>
                </a:moveTo>
                <a:cubicBezTo>
                  <a:pt x="1152" y="415"/>
                  <a:pt x="1104" y="367"/>
                  <a:pt x="1047" y="367"/>
                </a:cubicBezTo>
                <a:lnTo>
                  <a:pt x="717" y="367"/>
                </a:lnTo>
                <a:lnTo>
                  <a:pt x="768" y="127"/>
                </a:lnTo>
                <a:lnTo>
                  <a:pt x="771" y="110"/>
                </a:lnTo>
                <a:cubicBezTo>
                  <a:pt x="771" y="88"/>
                  <a:pt x="762" y="68"/>
                  <a:pt x="748" y="54"/>
                </a:cubicBezTo>
                <a:lnTo>
                  <a:pt x="692" y="0"/>
                </a:lnTo>
                <a:lnTo>
                  <a:pt x="347" y="345"/>
                </a:lnTo>
                <a:cubicBezTo>
                  <a:pt x="327" y="364"/>
                  <a:pt x="316" y="390"/>
                  <a:pt x="316" y="418"/>
                </a:cubicBezTo>
                <a:lnTo>
                  <a:pt x="316" y="940"/>
                </a:lnTo>
                <a:cubicBezTo>
                  <a:pt x="316" y="997"/>
                  <a:pt x="364" y="1045"/>
                  <a:pt x="421" y="1045"/>
                </a:cubicBezTo>
                <a:lnTo>
                  <a:pt x="892" y="1045"/>
                </a:lnTo>
                <a:cubicBezTo>
                  <a:pt x="934" y="1045"/>
                  <a:pt x="974" y="1019"/>
                  <a:pt x="988" y="980"/>
                </a:cubicBezTo>
                <a:lnTo>
                  <a:pt x="1146" y="610"/>
                </a:lnTo>
                <a:cubicBezTo>
                  <a:pt x="1152" y="599"/>
                  <a:pt x="1154" y="585"/>
                  <a:pt x="1154" y="570"/>
                </a:cubicBezTo>
                <a:lnTo>
                  <a:pt x="1154" y="472"/>
                </a:lnTo>
                <a:lnTo>
                  <a:pt x="1154" y="472"/>
                </a:lnTo>
                <a:lnTo>
                  <a:pt x="1152" y="472"/>
                </a:lnTo>
                <a:close/>
              </a:path>
            </a:pathLst>
          </a:custGeom>
          <a:solidFill>
            <a:srgbClr val="FFFFFF"/>
          </a:solidFill>
          <a:ln>
            <a:noFill/>
          </a:ln>
        </p:spPr>
        <p:txBody>
          <a:bodyPr anchorCtr="0" anchor="ctr" bIns="45700" lIns="91425" rIns="91425" tIns="45700">
            <a:noAutofit/>
          </a:bodyPr>
          <a:lstStyle/>
          <a:p>
            <a:pPr indent="0" lvl="0" marL="0" marR="0" rtl="0" algn="l">
              <a:spcBef>
                <a:spcPts val="0"/>
              </a:spcBef>
              <a:buNone/>
            </a:pPr>
            <a:r>
              <a:t/>
            </a:r>
            <a:endParaRPr b="0" i="0" sz="1800" u="none" cap="none" strike="noStrike">
              <a:solidFill>
                <a:srgbClr val="000000"/>
              </a:solidFill>
              <a:latin typeface="Calibri"/>
              <a:ea typeface="Calibri"/>
              <a:cs typeface="Calibri"/>
              <a:sym typeface="Calibri"/>
            </a:endParaRPr>
          </a:p>
        </p:txBody>
      </p:sp>
      <p:grpSp>
        <p:nvGrpSpPr>
          <p:cNvPr id="790" name="Shape 790"/>
          <p:cNvGrpSpPr/>
          <p:nvPr/>
        </p:nvGrpSpPr>
        <p:grpSpPr>
          <a:xfrm>
            <a:off x="-550" y="5090700"/>
            <a:ext cx="9144000" cy="52800"/>
            <a:chOff x="-25" y="5090700"/>
            <a:chExt cx="9144000" cy="52800"/>
          </a:xfrm>
        </p:grpSpPr>
        <p:sp>
          <p:nvSpPr>
            <p:cNvPr id="791" name="Shape 791"/>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792" name="Shape 792"/>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793" name="Shape 793"/>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794" name="Shape 794"/>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sp>
        <p:nvSpPr>
          <p:cNvPr id="795" name="Shape 795"/>
          <p:cNvSpPr txBox="1"/>
          <p:nvPr/>
        </p:nvSpPr>
        <p:spPr>
          <a:xfrm>
            <a:off x="7501550" y="0"/>
            <a:ext cx="1650000" cy="271500"/>
          </a:xfrm>
          <a:prstGeom prst="rect">
            <a:avLst/>
          </a:prstGeom>
          <a:solidFill>
            <a:srgbClr val="FBBC05">
              <a:alpha val="87390"/>
            </a:srgbClr>
          </a:solidFill>
          <a:ln>
            <a:noFill/>
          </a:ln>
        </p:spPr>
        <p:txBody>
          <a:bodyPr anchorCtr="0" anchor="ctr" bIns="91425" lIns="91425" rIns="91425" tIns="91425">
            <a:noAutofit/>
          </a:bodyPr>
          <a:lstStyle/>
          <a:p>
            <a:pPr lvl="0" rtl="0" algn="ctr">
              <a:spcBef>
                <a:spcPts val="0"/>
              </a:spcBef>
              <a:buNone/>
            </a:pPr>
            <a:r>
              <a:rPr lang="en" sz="1000">
                <a:solidFill>
                  <a:srgbClr val="FFFFFF"/>
                </a:solidFill>
                <a:latin typeface="Roboto"/>
                <a:ea typeface="Roboto"/>
                <a:cs typeface="Roboto"/>
                <a:sym typeface="Roboto"/>
              </a:rPr>
              <a:t>Re-imagining today</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3"/>
                                        </p:tgtEl>
                                        <p:attrNameLst>
                                          <p:attrName>style.visibility</p:attrName>
                                        </p:attrNameLst>
                                      </p:cBhvr>
                                      <p:to>
                                        <p:strVal val="visible"/>
                                      </p:to>
                                    </p:set>
                                    <p:animEffect filter="fade" transition="in">
                                      <p:cBhvr>
                                        <p:cTn dur="1000"/>
                                        <p:tgtEl>
                                          <p:spTgt spid="783"/>
                                        </p:tgtEl>
                                      </p:cBhvr>
                                    </p:animEffect>
                                  </p:childTnLst>
                                </p:cTn>
                              </p:par>
                              <p:par>
                                <p:cTn fill="hold" nodeType="withEffect" presetClass="entr" presetID="10" presetSubtype="0">
                                  <p:stCondLst>
                                    <p:cond delay="0"/>
                                  </p:stCondLst>
                                  <p:childTnLst>
                                    <p:set>
                                      <p:cBhvr>
                                        <p:cTn dur="1" fill="hold">
                                          <p:stCondLst>
                                            <p:cond delay="0"/>
                                          </p:stCondLst>
                                        </p:cTn>
                                        <p:tgtEl>
                                          <p:spTgt spid="786"/>
                                        </p:tgtEl>
                                        <p:attrNameLst>
                                          <p:attrName>style.visibility</p:attrName>
                                        </p:attrNameLst>
                                      </p:cBhvr>
                                      <p:to>
                                        <p:strVal val="visible"/>
                                      </p:to>
                                    </p:set>
                                    <p:animEffect filter="fade" transition="in">
                                      <p:cBhvr>
                                        <p:cTn dur="1000"/>
                                        <p:tgtEl>
                                          <p:spTgt spid="786"/>
                                        </p:tgtEl>
                                      </p:cBhvr>
                                    </p:animEffect>
                                  </p:childTnLst>
                                </p:cTn>
                              </p:par>
                              <p:par>
                                <p:cTn fill="hold" nodeType="withEffect" presetClass="entr" presetID="10" presetSubtype="0">
                                  <p:stCondLst>
                                    <p:cond delay="0"/>
                                  </p:stCondLst>
                                  <p:childTnLst>
                                    <p:set>
                                      <p:cBhvr>
                                        <p:cTn dur="1" fill="hold">
                                          <p:stCondLst>
                                            <p:cond delay="0"/>
                                          </p:stCondLst>
                                        </p:cTn>
                                        <p:tgtEl>
                                          <p:spTgt spid="780"/>
                                        </p:tgtEl>
                                        <p:attrNameLst>
                                          <p:attrName>style.visibility</p:attrName>
                                        </p:attrNameLst>
                                      </p:cBhvr>
                                      <p:to>
                                        <p:strVal val="visible"/>
                                      </p:to>
                                    </p:set>
                                    <p:animEffect filter="fade" transition="in">
                                      <p:cBhvr>
                                        <p:cTn dur="1000"/>
                                        <p:tgtEl>
                                          <p:spTgt spid="7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4"/>
                                        </p:tgtEl>
                                        <p:attrNameLst>
                                          <p:attrName>style.visibility</p:attrName>
                                        </p:attrNameLst>
                                      </p:cBhvr>
                                      <p:to>
                                        <p:strVal val="visible"/>
                                      </p:to>
                                    </p:set>
                                    <p:animEffect filter="fade" transition="in">
                                      <p:cBhvr>
                                        <p:cTn dur="1000"/>
                                        <p:tgtEl>
                                          <p:spTgt spid="784"/>
                                        </p:tgtEl>
                                      </p:cBhvr>
                                    </p:animEffect>
                                  </p:childTnLst>
                                </p:cTn>
                              </p:par>
                              <p:par>
                                <p:cTn fill="hold" nodeType="withEffect" presetClass="entr" presetID="10" presetSubtype="0">
                                  <p:stCondLst>
                                    <p:cond delay="0"/>
                                  </p:stCondLst>
                                  <p:childTnLst>
                                    <p:set>
                                      <p:cBhvr>
                                        <p:cTn dur="1" fill="hold">
                                          <p:stCondLst>
                                            <p:cond delay="0"/>
                                          </p:stCondLst>
                                        </p:cTn>
                                        <p:tgtEl>
                                          <p:spTgt spid="787"/>
                                        </p:tgtEl>
                                        <p:attrNameLst>
                                          <p:attrName>style.visibility</p:attrName>
                                        </p:attrNameLst>
                                      </p:cBhvr>
                                      <p:to>
                                        <p:strVal val="visible"/>
                                      </p:to>
                                    </p:set>
                                    <p:animEffect filter="fade" transition="in">
                                      <p:cBhvr>
                                        <p:cTn dur="1000"/>
                                        <p:tgtEl>
                                          <p:spTgt spid="787"/>
                                        </p:tgtEl>
                                      </p:cBhvr>
                                    </p:animEffect>
                                  </p:childTnLst>
                                </p:cTn>
                              </p:par>
                              <p:par>
                                <p:cTn fill="hold" nodeType="withEffect" presetClass="entr" presetID="10" presetSubtype="0">
                                  <p:stCondLst>
                                    <p:cond delay="0"/>
                                  </p:stCondLst>
                                  <p:childTnLst>
                                    <p:set>
                                      <p:cBhvr>
                                        <p:cTn dur="1" fill="hold">
                                          <p:stCondLst>
                                            <p:cond delay="0"/>
                                          </p:stCondLst>
                                        </p:cTn>
                                        <p:tgtEl>
                                          <p:spTgt spid="788"/>
                                        </p:tgtEl>
                                        <p:attrNameLst>
                                          <p:attrName>style.visibility</p:attrName>
                                        </p:attrNameLst>
                                      </p:cBhvr>
                                      <p:to>
                                        <p:strVal val="visible"/>
                                      </p:to>
                                    </p:set>
                                    <p:animEffect filter="fade" transition="in">
                                      <p:cBhvr>
                                        <p:cTn dur="1000"/>
                                        <p:tgtEl>
                                          <p:spTgt spid="788"/>
                                        </p:tgtEl>
                                      </p:cBhvr>
                                    </p:animEffect>
                                  </p:childTnLst>
                                </p:cTn>
                              </p:par>
                              <p:par>
                                <p:cTn fill="hold" nodeType="withEffect" presetClass="entr" presetID="10" presetSubtype="0">
                                  <p:stCondLst>
                                    <p:cond delay="0"/>
                                  </p:stCondLst>
                                  <p:childTnLst>
                                    <p:set>
                                      <p:cBhvr>
                                        <p:cTn dur="1" fill="hold">
                                          <p:stCondLst>
                                            <p:cond delay="0"/>
                                          </p:stCondLst>
                                        </p:cTn>
                                        <p:tgtEl>
                                          <p:spTgt spid="781"/>
                                        </p:tgtEl>
                                        <p:attrNameLst>
                                          <p:attrName>style.visibility</p:attrName>
                                        </p:attrNameLst>
                                      </p:cBhvr>
                                      <p:to>
                                        <p:strVal val="visible"/>
                                      </p:to>
                                    </p:set>
                                    <p:animEffect filter="fade" transition="in">
                                      <p:cBhvr>
                                        <p:cTn dur="1000"/>
                                        <p:tgtEl>
                                          <p:spTgt spid="7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5"/>
                                        </p:tgtEl>
                                        <p:attrNameLst>
                                          <p:attrName>style.visibility</p:attrName>
                                        </p:attrNameLst>
                                      </p:cBhvr>
                                      <p:to>
                                        <p:strVal val="visible"/>
                                      </p:to>
                                    </p:set>
                                    <p:animEffect filter="fade" transition="in">
                                      <p:cBhvr>
                                        <p:cTn dur="1000"/>
                                        <p:tgtEl>
                                          <p:spTgt spid="785"/>
                                        </p:tgtEl>
                                      </p:cBhvr>
                                    </p:animEffect>
                                  </p:childTnLst>
                                </p:cTn>
                              </p:par>
                              <p:par>
                                <p:cTn fill="hold" nodeType="withEffect" presetClass="entr" presetID="10" presetSubtype="0">
                                  <p:stCondLst>
                                    <p:cond delay="0"/>
                                  </p:stCondLst>
                                  <p:childTnLst>
                                    <p:set>
                                      <p:cBhvr>
                                        <p:cTn dur="1" fill="hold">
                                          <p:stCondLst>
                                            <p:cond delay="0"/>
                                          </p:stCondLst>
                                        </p:cTn>
                                        <p:tgtEl>
                                          <p:spTgt spid="789"/>
                                        </p:tgtEl>
                                        <p:attrNameLst>
                                          <p:attrName>style.visibility</p:attrName>
                                        </p:attrNameLst>
                                      </p:cBhvr>
                                      <p:to>
                                        <p:strVal val="visible"/>
                                      </p:to>
                                    </p:set>
                                    <p:animEffect filter="fade" transition="in">
                                      <p:cBhvr>
                                        <p:cTn dur="1000"/>
                                        <p:tgtEl>
                                          <p:spTgt spid="789"/>
                                        </p:tgtEl>
                                      </p:cBhvr>
                                    </p:animEffect>
                                  </p:childTnLst>
                                </p:cTn>
                              </p:par>
                              <p:par>
                                <p:cTn fill="hold" nodeType="withEffect" presetClass="entr" presetID="10" presetSubtype="0">
                                  <p:stCondLst>
                                    <p:cond delay="0"/>
                                  </p:stCondLst>
                                  <p:childTnLst>
                                    <p:set>
                                      <p:cBhvr>
                                        <p:cTn dur="1" fill="hold">
                                          <p:stCondLst>
                                            <p:cond delay="0"/>
                                          </p:stCondLst>
                                        </p:cTn>
                                        <p:tgtEl>
                                          <p:spTgt spid="779"/>
                                        </p:tgtEl>
                                        <p:attrNameLst>
                                          <p:attrName>style.visibility</p:attrName>
                                        </p:attrNameLst>
                                      </p:cBhvr>
                                      <p:to>
                                        <p:strVal val="visible"/>
                                      </p:to>
                                    </p:set>
                                    <p:animEffect filter="fade" transition="in">
                                      <p:cBhvr>
                                        <p:cTn dur="1000"/>
                                        <p:tgtEl>
                                          <p:spTgt spid="7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799" name="Shape 799"/>
        <p:cNvGrpSpPr/>
        <p:nvPr/>
      </p:nvGrpSpPr>
      <p:grpSpPr>
        <a:xfrm>
          <a:off x="0" y="0"/>
          <a:ext cx="0" cy="0"/>
          <a:chOff x="0" y="0"/>
          <a:chExt cx="0" cy="0"/>
        </a:xfrm>
      </p:grpSpPr>
      <p:grpSp>
        <p:nvGrpSpPr>
          <p:cNvPr id="800" name="Shape 800"/>
          <p:cNvGrpSpPr/>
          <p:nvPr/>
        </p:nvGrpSpPr>
        <p:grpSpPr>
          <a:xfrm>
            <a:off x="-25" y="5090700"/>
            <a:ext cx="9144000" cy="52800"/>
            <a:chOff x="-25" y="5090700"/>
            <a:chExt cx="9144000" cy="52800"/>
          </a:xfrm>
        </p:grpSpPr>
        <p:sp>
          <p:nvSpPr>
            <p:cNvPr id="801" name="Shape 801"/>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802" name="Shape 802"/>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803" name="Shape 803"/>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804" name="Shape 804"/>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sp>
        <p:nvSpPr>
          <p:cNvPr id="805" name="Shape 805"/>
          <p:cNvSpPr/>
          <p:nvPr/>
        </p:nvSpPr>
        <p:spPr>
          <a:xfrm>
            <a:off x="1426275" y="2843624"/>
            <a:ext cx="1424400" cy="669299"/>
          </a:xfrm>
          <a:prstGeom prst="rect">
            <a:avLst/>
          </a:prstGeom>
          <a:noFill/>
          <a:ln>
            <a:noFill/>
          </a:ln>
        </p:spPr>
        <p:txBody>
          <a:bodyPr anchorCtr="0" anchor="t" bIns="14650" lIns="14650" rIns="14650" tIns="14650">
            <a:noAutofit/>
          </a:bodyPr>
          <a:lstStyle/>
          <a:p>
            <a:pPr indent="0" lvl="0" marL="0" marR="0" rtl="0" algn="ctr">
              <a:lnSpc>
                <a:spcPct val="100000"/>
              </a:lnSpc>
              <a:spcBef>
                <a:spcPts val="0"/>
              </a:spcBef>
              <a:spcAft>
                <a:spcPts val="0"/>
              </a:spcAft>
              <a:buClr>
                <a:srgbClr val="FFFFFF"/>
              </a:buClr>
              <a:buSzPct val="25000"/>
              <a:buFont typeface="Roboto Condensed"/>
              <a:buNone/>
            </a:pPr>
            <a:r>
              <a:rPr b="0" i="0" lang="en" sz="1200" u="none" cap="none" strike="noStrike">
                <a:solidFill>
                  <a:srgbClr val="666666"/>
                </a:solidFill>
                <a:latin typeface="Roboto"/>
                <a:ea typeface="Roboto"/>
                <a:cs typeface="Roboto"/>
                <a:sym typeface="Roboto"/>
              </a:rPr>
              <a:t>Google Apps </a:t>
            </a:r>
          </a:p>
          <a:p>
            <a:pPr indent="0" lvl="0" marL="0" marR="0" rtl="0" algn="ctr">
              <a:lnSpc>
                <a:spcPct val="100000"/>
              </a:lnSpc>
              <a:spcBef>
                <a:spcPts val="0"/>
              </a:spcBef>
              <a:spcAft>
                <a:spcPts val="0"/>
              </a:spcAft>
              <a:buClr>
                <a:srgbClr val="FFFFFF"/>
              </a:buClr>
              <a:buSzPct val="25000"/>
              <a:buFont typeface="Roboto Condensed"/>
              <a:buNone/>
            </a:pPr>
            <a:r>
              <a:rPr b="0" i="0" lang="en" sz="1200" u="none" cap="none" strike="noStrike">
                <a:solidFill>
                  <a:srgbClr val="666666"/>
                </a:solidFill>
                <a:latin typeface="Roboto"/>
                <a:ea typeface="Roboto"/>
                <a:cs typeface="Roboto"/>
                <a:sym typeface="Roboto"/>
              </a:rPr>
              <a:t>for Education</a:t>
            </a:r>
          </a:p>
        </p:txBody>
      </p:sp>
      <p:sp>
        <p:nvSpPr>
          <p:cNvPr id="806" name="Shape 806"/>
          <p:cNvSpPr/>
          <p:nvPr/>
        </p:nvSpPr>
        <p:spPr>
          <a:xfrm>
            <a:off x="294350" y="2843615"/>
            <a:ext cx="1110300" cy="534000"/>
          </a:xfrm>
          <a:prstGeom prst="rect">
            <a:avLst/>
          </a:prstGeom>
          <a:noFill/>
          <a:ln>
            <a:noFill/>
          </a:ln>
        </p:spPr>
        <p:txBody>
          <a:bodyPr anchorCtr="0" anchor="t" bIns="14650" lIns="14650" rIns="14650" tIns="14650">
            <a:noAutofit/>
          </a:bodyPr>
          <a:lstStyle/>
          <a:p>
            <a:pPr indent="0" lvl="0" marL="0" marR="0" rtl="0" algn="ctr">
              <a:lnSpc>
                <a:spcPct val="100000"/>
              </a:lnSpc>
              <a:spcBef>
                <a:spcPts val="0"/>
              </a:spcBef>
              <a:spcAft>
                <a:spcPts val="0"/>
              </a:spcAft>
              <a:buClr>
                <a:srgbClr val="FFFFFF"/>
              </a:buClr>
              <a:buSzPct val="25000"/>
              <a:buFont typeface="Roboto Condensed"/>
              <a:buNone/>
            </a:pPr>
            <a:r>
              <a:rPr b="0" i="0" lang="en" sz="1200" u="none" cap="none" strike="noStrike">
                <a:solidFill>
                  <a:srgbClr val="666666"/>
                </a:solidFill>
                <a:latin typeface="Roboto"/>
                <a:ea typeface="Roboto"/>
                <a:cs typeface="Roboto"/>
                <a:sym typeface="Roboto"/>
              </a:rPr>
              <a:t>Google </a:t>
            </a:r>
            <a:br>
              <a:rPr b="0" i="0" lang="en" sz="1200" u="none" cap="none" strike="noStrike">
                <a:solidFill>
                  <a:srgbClr val="666666"/>
                </a:solidFill>
                <a:latin typeface="Roboto"/>
                <a:ea typeface="Roboto"/>
                <a:cs typeface="Roboto"/>
                <a:sym typeface="Roboto"/>
              </a:rPr>
            </a:br>
            <a:r>
              <a:rPr b="0" i="0" lang="en" sz="1200" u="none" cap="none" strike="noStrike">
                <a:solidFill>
                  <a:srgbClr val="666666"/>
                </a:solidFill>
                <a:latin typeface="Roboto"/>
                <a:ea typeface="Roboto"/>
                <a:cs typeface="Roboto"/>
                <a:sym typeface="Roboto"/>
              </a:rPr>
              <a:t>Classroom</a:t>
            </a:r>
          </a:p>
        </p:txBody>
      </p:sp>
      <p:pic>
        <p:nvPicPr>
          <p:cNvPr id="807" name="Shape 807"/>
          <p:cNvPicPr preferRelativeResize="0"/>
          <p:nvPr/>
        </p:nvPicPr>
        <p:blipFill rotWithShape="1">
          <a:blip r:embed="rId3">
            <a:alphaModFix/>
          </a:blip>
          <a:srcRect b="0" l="0" r="0" t="0"/>
          <a:stretch/>
        </p:blipFill>
        <p:spPr>
          <a:xfrm>
            <a:off x="535405" y="2199470"/>
            <a:ext cx="628200" cy="542700"/>
          </a:xfrm>
          <a:prstGeom prst="rect">
            <a:avLst/>
          </a:prstGeom>
          <a:noFill/>
          <a:ln cap="flat" cmpd="sng" w="9525">
            <a:solidFill>
              <a:srgbClr val="4285F5">
                <a:alpha val="0"/>
              </a:srgbClr>
            </a:solidFill>
            <a:prstDash val="solid"/>
            <a:round/>
            <a:headEnd len="med" w="med" type="none"/>
            <a:tailEnd len="med" w="med" type="none"/>
          </a:ln>
        </p:spPr>
      </p:pic>
      <p:pic>
        <p:nvPicPr>
          <p:cNvPr id="808" name="Shape 808"/>
          <p:cNvPicPr preferRelativeResize="0"/>
          <p:nvPr/>
        </p:nvPicPr>
        <p:blipFill rotWithShape="1">
          <a:blip r:embed="rId4">
            <a:alphaModFix/>
          </a:blip>
          <a:srcRect b="0" l="0" r="0" t="0"/>
          <a:stretch/>
        </p:blipFill>
        <p:spPr>
          <a:xfrm>
            <a:off x="1889884" y="2199481"/>
            <a:ext cx="506100" cy="505500"/>
          </a:xfrm>
          <a:prstGeom prst="rect">
            <a:avLst/>
          </a:prstGeom>
          <a:noFill/>
          <a:ln cap="flat" cmpd="sng" w="9525">
            <a:solidFill>
              <a:srgbClr val="4285F5">
                <a:alpha val="0"/>
              </a:srgbClr>
            </a:solidFill>
            <a:prstDash val="solid"/>
            <a:round/>
            <a:headEnd len="med" w="med" type="none"/>
            <a:tailEnd len="med" w="med" type="none"/>
          </a:ln>
        </p:spPr>
      </p:pic>
      <p:sp>
        <p:nvSpPr>
          <p:cNvPr id="809" name="Shape 809"/>
          <p:cNvSpPr/>
          <p:nvPr/>
        </p:nvSpPr>
        <p:spPr>
          <a:xfrm>
            <a:off x="2561124" y="2843625"/>
            <a:ext cx="4017900" cy="281700"/>
          </a:xfrm>
          <a:prstGeom prst="rect">
            <a:avLst/>
          </a:prstGeom>
          <a:noFill/>
          <a:ln>
            <a:noFill/>
          </a:ln>
        </p:spPr>
        <p:txBody>
          <a:bodyPr anchorCtr="0" anchor="t" bIns="14650" lIns="14650" rIns="14650" tIns="14650">
            <a:noAutofit/>
          </a:bodyPr>
          <a:lstStyle/>
          <a:p>
            <a:pPr indent="0" lvl="0" marL="0" marR="0" rtl="0" algn="ctr">
              <a:lnSpc>
                <a:spcPct val="100000"/>
              </a:lnSpc>
              <a:spcBef>
                <a:spcPts val="0"/>
              </a:spcBef>
              <a:spcAft>
                <a:spcPts val="0"/>
              </a:spcAft>
              <a:buClr>
                <a:srgbClr val="FFFFFF"/>
              </a:buClr>
              <a:buSzPct val="25000"/>
              <a:buFont typeface="Roboto Condensed"/>
              <a:buNone/>
            </a:pPr>
            <a:r>
              <a:rPr b="0" i="0" lang="en" sz="1200" u="none" cap="none" strike="noStrike">
                <a:solidFill>
                  <a:srgbClr val="666666"/>
                </a:solidFill>
                <a:latin typeface="Roboto"/>
                <a:ea typeface="Roboto"/>
                <a:cs typeface="Roboto"/>
                <a:sym typeface="Roboto"/>
              </a:rPr>
              <a:t>Chromebooks and </a:t>
            </a:r>
          </a:p>
          <a:p>
            <a:pPr indent="0" lvl="0" marL="0" marR="0" rtl="0" algn="ctr">
              <a:lnSpc>
                <a:spcPct val="100000"/>
              </a:lnSpc>
              <a:spcBef>
                <a:spcPts val="0"/>
              </a:spcBef>
              <a:spcAft>
                <a:spcPts val="0"/>
              </a:spcAft>
              <a:buClr>
                <a:srgbClr val="FFFFFF"/>
              </a:buClr>
              <a:buSzPct val="25000"/>
              <a:buFont typeface="Roboto Condensed"/>
              <a:buNone/>
            </a:pPr>
            <a:r>
              <a:rPr b="0" i="0" lang="en" sz="1200" u="none" cap="none" strike="noStrike">
                <a:solidFill>
                  <a:srgbClr val="666666"/>
                </a:solidFill>
                <a:latin typeface="Roboto"/>
                <a:ea typeface="Roboto"/>
                <a:cs typeface="Roboto"/>
                <a:sym typeface="Roboto"/>
              </a:rPr>
              <a:t>Android tablets</a:t>
            </a:r>
          </a:p>
        </p:txBody>
      </p:sp>
      <p:sp>
        <p:nvSpPr>
          <p:cNvPr id="810" name="Shape 810"/>
          <p:cNvSpPr/>
          <p:nvPr/>
        </p:nvSpPr>
        <p:spPr>
          <a:xfrm>
            <a:off x="6371199" y="2867490"/>
            <a:ext cx="1170600" cy="281700"/>
          </a:xfrm>
          <a:prstGeom prst="rect">
            <a:avLst/>
          </a:prstGeom>
          <a:noFill/>
          <a:ln>
            <a:noFill/>
          </a:ln>
        </p:spPr>
        <p:txBody>
          <a:bodyPr anchorCtr="0" anchor="t" bIns="14650" lIns="14650" rIns="14650" tIns="14650">
            <a:noAutofit/>
          </a:bodyPr>
          <a:lstStyle/>
          <a:p>
            <a:pPr indent="0" lvl="0" marL="0" marR="0" rtl="0" algn="ctr">
              <a:lnSpc>
                <a:spcPct val="100000"/>
              </a:lnSpc>
              <a:spcBef>
                <a:spcPts val="0"/>
              </a:spcBef>
              <a:spcAft>
                <a:spcPts val="0"/>
              </a:spcAft>
              <a:buClr>
                <a:srgbClr val="FFFFFF"/>
              </a:buClr>
              <a:buSzPct val="25000"/>
              <a:buFont typeface="Roboto Condensed"/>
              <a:buNone/>
            </a:pPr>
            <a:r>
              <a:rPr b="0" i="0" lang="en" sz="1200" u="none" cap="none" strike="noStrike">
                <a:solidFill>
                  <a:srgbClr val="666666"/>
                </a:solidFill>
                <a:latin typeface="Roboto"/>
                <a:ea typeface="Roboto"/>
                <a:cs typeface="Roboto"/>
                <a:sym typeface="Roboto"/>
              </a:rPr>
              <a:t>Expeditions</a:t>
            </a:r>
          </a:p>
        </p:txBody>
      </p:sp>
      <p:sp>
        <p:nvSpPr>
          <p:cNvPr id="811" name="Shape 811"/>
          <p:cNvSpPr/>
          <p:nvPr/>
        </p:nvSpPr>
        <p:spPr>
          <a:xfrm>
            <a:off x="7469938" y="2867490"/>
            <a:ext cx="1170600" cy="281700"/>
          </a:xfrm>
          <a:prstGeom prst="rect">
            <a:avLst/>
          </a:prstGeom>
          <a:noFill/>
          <a:ln>
            <a:noFill/>
          </a:ln>
        </p:spPr>
        <p:txBody>
          <a:bodyPr anchorCtr="0" anchor="t" bIns="14650" lIns="14650" rIns="14650" tIns="14650">
            <a:noAutofit/>
          </a:bodyPr>
          <a:lstStyle/>
          <a:p>
            <a:pPr indent="0" lvl="0" marL="0" marR="0" rtl="0" algn="ctr">
              <a:lnSpc>
                <a:spcPct val="100000"/>
              </a:lnSpc>
              <a:spcBef>
                <a:spcPts val="0"/>
              </a:spcBef>
              <a:spcAft>
                <a:spcPts val="0"/>
              </a:spcAft>
              <a:buClr>
                <a:srgbClr val="FFFFFF"/>
              </a:buClr>
              <a:buSzPct val="25000"/>
              <a:buFont typeface="Roboto Condensed"/>
              <a:buNone/>
            </a:pPr>
            <a:r>
              <a:rPr b="0" i="0" lang="en" sz="1200" u="none" cap="none" strike="noStrike">
                <a:solidFill>
                  <a:srgbClr val="666666"/>
                </a:solidFill>
                <a:latin typeface="Roboto"/>
                <a:ea typeface="Roboto"/>
                <a:cs typeface="Roboto"/>
                <a:sym typeface="Roboto"/>
              </a:rPr>
              <a:t>YouTube</a:t>
            </a:r>
          </a:p>
        </p:txBody>
      </p:sp>
      <p:sp>
        <p:nvSpPr>
          <p:cNvPr id="812" name="Shape 812"/>
          <p:cNvSpPr/>
          <p:nvPr/>
        </p:nvSpPr>
        <p:spPr>
          <a:xfrm>
            <a:off x="314350" y="3818600"/>
            <a:ext cx="2551500" cy="343500"/>
          </a:xfrm>
          <a:prstGeom prst="rect">
            <a:avLst/>
          </a:prstGeom>
          <a:noFill/>
          <a:ln>
            <a:noFill/>
          </a:ln>
        </p:spPr>
        <p:txBody>
          <a:bodyPr anchorCtr="0" anchor="ctr" bIns="14650" lIns="14650" rIns="14650" tIns="14650">
            <a:noAutofit/>
          </a:bodyPr>
          <a:lstStyle/>
          <a:p>
            <a:pPr indent="0" lvl="0" marL="0" marR="0" rtl="0" algn="ctr">
              <a:lnSpc>
                <a:spcPct val="100000"/>
              </a:lnSpc>
              <a:spcBef>
                <a:spcPts val="0"/>
              </a:spcBef>
              <a:spcAft>
                <a:spcPts val="0"/>
              </a:spcAft>
              <a:buClr>
                <a:srgbClr val="4083F4"/>
              </a:buClr>
              <a:buSzPct val="25000"/>
              <a:buFont typeface="Roboto"/>
              <a:buNone/>
            </a:pPr>
            <a:r>
              <a:rPr b="0" i="0" lang="en" sz="1600" u="none" cap="none" strike="noStrike">
                <a:solidFill>
                  <a:srgbClr val="FBBC05"/>
                </a:solidFill>
                <a:latin typeface="Roboto"/>
                <a:ea typeface="Roboto"/>
                <a:cs typeface="Roboto"/>
                <a:sym typeface="Roboto"/>
              </a:rPr>
              <a:t>Collaborative </a:t>
            </a:r>
            <a:br>
              <a:rPr b="0" i="0" lang="en" sz="1600" u="none" cap="none" strike="noStrike">
                <a:solidFill>
                  <a:srgbClr val="FBBC05"/>
                </a:solidFill>
                <a:latin typeface="Roboto"/>
                <a:ea typeface="Roboto"/>
                <a:cs typeface="Roboto"/>
                <a:sym typeface="Roboto"/>
              </a:rPr>
            </a:br>
            <a:r>
              <a:rPr b="0" i="0" lang="en" sz="1600" u="none" cap="none" strike="noStrike">
                <a:solidFill>
                  <a:srgbClr val="FBBC05"/>
                </a:solidFill>
                <a:latin typeface="Roboto"/>
                <a:ea typeface="Roboto"/>
                <a:cs typeface="Roboto"/>
                <a:sym typeface="Roboto"/>
              </a:rPr>
              <a:t>platform</a:t>
            </a:r>
          </a:p>
        </p:txBody>
      </p:sp>
      <p:sp>
        <p:nvSpPr>
          <p:cNvPr id="813" name="Shape 813"/>
          <p:cNvSpPr/>
          <p:nvPr/>
        </p:nvSpPr>
        <p:spPr>
          <a:xfrm>
            <a:off x="3185537" y="3818600"/>
            <a:ext cx="2772900" cy="343500"/>
          </a:xfrm>
          <a:prstGeom prst="rect">
            <a:avLst/>
          </a:prstGeom>
          <a:noFill/>
          <a:ln>
            <a:noFill/>
          </a:ln>
        </p:spPr>
        <p:txBody>
          <a:bodyPr anchorCtr="0" anchor="ctr" bIns="14650" lIns="14650" rIns="14650" tIns="14650">
            <a:noAutofit/>
          </a:bodyPr>
          <a:lstStyle/>
          <a:p>
            <a:pPr indent="0" lvl="0" marL="0" marR="0" rtl="0" algn="ctr">
              <a:lnSpc>
                <a:spcPct val="100000"/>
              </a:lnSpc>
              <a:spcBef>
                <a:spcPts val="0"/>
              </a:spcBef>
              <a:spcAft>
                <a:spcPts val="0"/>
              </a:spcAft>
              <a:buClr>
                <a:srgbClr val="3CB264"/>
              </a:buClr>
              <a:buSzPct val="25000"/>
              <a:buFont typeface="Roboto"/>
              <a:buNone/>
            </a:pPr>
            <a:r>
              <a:rPr lang="en" sz="1600">
                <a:solidFill>
                  <a:srgbClr val="FBBC05"/>
                </a:solidFill>
                <a:latin typeface="Roboto"/>
                <a:ea typeface="Roboto"/>
                <a:cs typeface="Roboto"/>
                <a:sym typeface="Roboto"/>
              </a:rPr>
              <a:t>High speed </a:t>
            </a:r>
            <a:br>
              <a:rPr lang="en" sz="1600">
                <a:solidFill>
                  <a:srgbClr val="FBBC05"/>
                </a:solidFill>
                <a:latin typeface="Roboto"/>
                <a:ea typeface="Roboto"/>
                <a:cs typeface="Roboto"/>
                <a:sym typeface="Roboto"/>
              </a:rPr>
            </a:br>
            <a:r>
              <a:rPr lang="en" sz="1600">
                <a:solidFill>
                  <a:srgbClr val="FBBC05"/>
                </a:solidFill>
                <a:latin typeface="Roboto"/>
                <a:ea typeface="Roboto"/>
                <a:cs typeface="Roboto"/>
                <a:sym typeface="Roboto"/>
              </a:rPr>
              <a:t>learning</a:t>
            </a:r>
            <a:r>
              <a:rPr b="0" i="0" lang="en" sz="1600" u="none" cap="none" strike="noStrike">
                <a:solidFill>
                  <a:srgbClr val="FBBC05"/>
                </a:solidFill>
                <a:latin typeface="Roboto"/>
                <a:ea typeface="Roboto"/>
                <a:cs typeface="Roboto"/>
                <a:sym typeface="Roboto"/>
              </a:rPr>
              <a:t> devices</a:t>
            </a:r>
          </a:p>
        </p:txBody>
      </p:sp>
      <p:sp>
        <p:nvSpPr>
          <p:cNvPr id="814" name="Shape 814"/>
          <p:cNvSpPr/>
          <p:nvPr/>
        </p:nvSpPr>
        <p:spPr>
          <a:xfrm>
            <a:off x="6278075" y="3818600"/>
            <a:ext cx="2561100" cy="343500"/>
          </a:xfrm>
          <a:prstGeom prst="rect">
            <a:avLst/>
          </a:prstGeom>
          <a:noFill/>
          <a:ln>
            <a:noFill/>
          </a:ln>
        </p:spPr>
        <p:txBody>
          <a:bodyPr anchorCtr="0" anchor="ctr" bIns="14650" lIns="14650" rIns="14650" tIns="14650">
            <a:noAutofit/>
          </a:bodyPr>
          <a:lstStyle/>
          <a:p>
            <a:pPr indent="0" lvl="0" marL="0" marR="0" rtl="0" algn="ctr">
              <a:lnSpc>
                <a:spcPct val="100000"/>
              </a:lnSpc>
              <a:spcBef>
                <a:spcPts val="0"/>
              </a:spcBef>
              <a:spcAft>
                <a:spcPts val="0"/>
              </a:spcAft>
              <a:buClr>
                <a:srgbClr val="F25840"/>
              </a:buClr>
              <a:buSzPct val="25000"/>
              <a:buFont typeface="Roboto"/>
              <a:buNone/>
            </a:pPr>
            <a:r>
              <a:rPr b="0" i="0" lang="en" sz="1600" u="none" cap="none" strike="noStrike">
                <a:solidFill>
                  <a:srgbClr val="FBBC05"/>
                </a:solidFill>
                <a:latin typeface="Roboto"/>
                <a:ea typeface="Roboto"/>
                <a:cs typeface="Roboto"/>
                <a:sym typeface="Roboto"/>
              </a:rPr>
              <a:t>Rich </a:t>
            </a:r>
            <a:br>
              <a:rPr b="0" i="0" lang="en" sz="1600" u="none" cap="none" strike="noStrike">
                <a:solidFill>
                  <a:srgbClr val="FBBC05"/>
                </a:solidFill>
                <a:latin typeface="Roboto"/>
                <a:ea typeface="Roboto"/>
                <a:cs typeface="Roboto"/>
                <a:sym typeface="Roboto"/>
              </a:rPr>
            </a:br>
            <a:r>
              <a:rPr b="0" i="0" lang="en" sz="1600" u="none" cap="none" strike="noStrike">
                <a:solidFill>
                  <a:srgbClr val="FBBC05"/>
                </a:solidFill>
                <a:latin typeface="Roboto"/>
                <a:ea typeface="Roboto"/>
                <a:cs typeface="Roboto"/>
                <a:sym typeface="Roboto"/>
              </a:rPr>
              <a:t>content</a:t>
            </a:r>
          </a:p>
        </p:txBody>
      </p:sp>
      <p:pic>
        <p:nvPicPr>
          <p:cNvPr id="815" name="Shape 815"/>
          <p:cNvPicPr preferRelativeResize="0"/>
          <p:nvPr/>
        </p:nvPicPr>
        <p:blipFill rotWithShape="1">
          <a:blip r:embed="rId5">
            <a:alphaModFix/>
          </a:blip>
          <a:srcRect b="0" l="0" r="0" t="0"/>
          <a:stretch/>
        </p:blipFill>
        <p:spPr>
          <a:xfrm>
            <a:off x="7774148" y="2272818"/>
            <a:ext cx="562200" cy="396000"/>
          </a:xfrm>
          <a:prstGeom prst="rect">
            <a:avLst/>
          </a:prstGeom>
          <a:noFill/>
          <a:ln>
            <a:noFill/>
          </a:ln>
        </p:spPr>
      </p:pic>
      <p:pic>
        <p:nvPicPr>
          <p:cNvPr id="816" name="Shape 816"/>
          <p:cNvPicPr preferRelativeResize="0"/>
          <p:nvPr/>
        </p:nvPicPr>
        <p:blipFill rotWithShape="1">
          <a:blip r:embed="rId6">
            <a:alphaModFix/>
          </a:blip>
          <a:srcRect b="0" l="0" r="0" t="0"/>
          <a:stretch/>
        </p:blipFill>
        <p:spPr>
          <a:xfrm>
            <a:off x="6620044" y="2146963"/>
            <a:ext cx="672900" cy="647700"/>
          </a:xfrm>
          <a:prstGeom prst="rect">
            <a:avLst/>
          </a:prstGeom>
          <a:noFill/>
          <a:ln>
            <a:noFill/>
          </a:ln>
        </p:spPr>
      </p:pic>
      <p:cxnSp>
        <p:nvCxnSpPr>
          <p:cNvPr id="817" name="Shape 817"/>
          <p:cNvCxnSpPr/>
          <p:nvPr/>
        </p:nvCxnSpPr>
        <p:spPr>
          <a:xfrm>
            <a:off x="3113362" y="1826200"/>
            <a:ext cx="0" cy="2364300"/>
          </a:xfrm>
          <a:prstGeom prst="straightConnector1">
            <a:avLst/>
          </a:prstGeom>
          <a:noFill/>
          <a:ln cap="flat" cmpd="sng" w="9525">
            <a:solidFill>
              <a:srgbClr val="666666"/>
            </a:solidFill>
            <a:prstDash val="dot"/>
            <a:round/>
            <a:headEnd len="lg" w="lg" type="none"/>
            <a:tailEnd len="lg" w="lg" type="none"/>
          </a:ln>
        </p:spPr>
      </p:cxnSp>
      <p:cxnSp>
        <p:nvCxnSpPr>
          <p:cNvPr id="818" name="Shape 818"/>
          <p:cNvCxnSpPr/>
          <p:nvPr/>
        </p:nvCxnSpPr>
        <p:spPr>
          <a:xfrm>
            <a:off x="6030625" y="1802325"/>
            <a:ext cx="0" cy="2364300"/>
          </a:xfrm>
          <a:prstGeom prst="straightConnector1">
            <a:avLst/>
          </a:prstGeom>
          <a:noFill/>
          <a:ln cap="flat" cmpd="sng" w="9525">
            <a:solidFill>
              <a:srgbClr val="666666"/>
            </a:solidFill>
            <a:prstDash val="dot"/>
            <a:round/>
            <a:headEnd len="lg" w="lg" type="none"/>
            <a:tailEnd len="lg" w="lg" type="none"/>
          </a:ln>
        </p:spPr>
      </p:cxnSp>
      <p:grpSp>
        <p:nvGrpSpPr>
          <p:cNvPr id="819" name="Shape 819"/>
          <p:cNvGrpSpPr/>
          <p:nvPr/>
        </p:nvGrpSpPr>
        <p:grpSpPr>
          <a:xfrm>
            <a:off x="217574" y="4741070"/>
            <a:ext cx="1826850" cy="213086"/>
            <a:chOff x="3468687" y="1319212"/>
            <a:chExt cx="6489700" cy="757237"/>
          </a:xfrm>
        </p:grpSpPr>
        <p:sp>
          <p:nvSpPr>
            <p:cNvPr id="820" name="Shape 820"/>
            <p:cNvSpPr/>
            <p:nvPr/>
          </p:nvSpPr>
          <p:spPr>
            <a:xfrm>
              <a:off x="3468687" y="1319212"/>
              <a:ext cx="568324" cy="587375"/>
            </a:xfrm>
            <a:custGeom>
              <a:pathLst>
                <a:path extrusionOk="0" h="420" w="409">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821" name="Shape 821"/>
            <p:cNvSpPr/>
            <p:nvPr/>
          </p:nvSpPr>
          <p:spPr>
            <a:xfrm>
              <a:off x="4065587" y="1528762"/>
              <a:ext cx="377825" cy="377825"/>
            </a:xfrm>
            <a:custGeom>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822" name="Shape 822"/>
            <p:cNvSpPr/>
            <p:nvPr/>
          </p:nvSpPr>
          <p:spPr>
            <a:xfrm>
              <a:off x="4476750" y="1528762"/>
              <a:ext cx="377825" cy="377825"/>
            </a:xfrm>
            <a:custGeom>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823" name="Shape 823"/>
            <p:cNvSpPr/>
            <p:nvPr/>
          </p:nvSpPr>
          <p:spPr>
            <a:xfrm>
              <a:off x="4889500" y="1528762"/>
              <a:ext cx="360362" cy="547687"/>
            </a:xfrm>
            <a:custGeom>
              <a:pathLst>
                <a:path extrusionOk="0" h="392" w="259">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824" name="Shape 824"/>
            <p:cNvSpPr/>
            <p:nvPr/>
          </p:nvSpPr>
          <p:spPr>
            <a:xfrm>
              <a:off x="5307012" y="1339850"/>
              <a:ext cx="82500" cy="555599"/>
            </a:xfrm>
            <a:prstGeom prst="rect">
              <a:avLst/>
            </a:prstGeom>
            <a:solidFill>
              <a:srgbClr val="34A853"/>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825" name="Shape 825"/>
            <p:cNvSpPr/>
            <p:nvPr/>
          </p:nvSpPr>
          <p:spPr>
            <a:xfrm>
              <a:off x="5429250" y="1528762"/>
              <a:ext cx="346075" cy="377825"/>
            </a:xfrm>
            <a:custGeom>
              <a:pathLst>
                <a:path extrusionOk="0" h="270" w="249">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826" name="Shape 826"/>
            <p:cNvSpPr/>
            <p:nvPr/>
          </p:nvSpPr>
          <p:spPr>
            <a:xfrm>
              <a:off x="5953125" y="1379537"/>
              <a:ext cx="241300" cy="515937"/>
            </a:xfrm>
            <a:custGeom>
              <a:pathLst>
                <a:path extrusionOk="0" h="369" w="174">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827" name="Shape 827"/>
            <p:cNvSpPr/>
            <p:nvPr/>
          </p:nvSpPr>
          <p:spPr>
            <a:xfrm>
              <a:off x="6191250" y="1533525"/>
              <a:ext cx="358774" cy="373063"/>
            </a:xfrm>
            <a:custGeom>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828" name="Shape 828"/>
            <p:cNvSpPr/>
            <p:nvPr/>
          </p:nvSpPr>
          <p:spPr>
            <a:xfrm>
              <a:off x="6604000" y="1535112"/>
              <a:ext cx="215899" cy="360362"/>
            </a:xfrm>
            <a:custGeom>
              <a:pathLst>
                <a:path extrusionOk="0" h="257" w="155">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829" name="Shape 829"/>
            <p:cNvSpPr/>
            <p:nvPr/>
          </p:nvSpPr>
          <p:spPr>
            <a:xfrm>
              <a:off x="7005638" y="1382712"/>
              <a:ext cx="296862" cy="512763"/>
            </a:xfrm>
            <a:custGeom>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830" name="Shape 830"/>
            <p:cNvSpPr/>
            <p:nvPr/>
          </p:nvSpPr>
          <p:spPr>
            <a:xfrm>
              <a:off x="7005638" y="1382712"/>
              <a:ext cx="296862" cy="512763"/>
            </a:xfrm>
            <a:custGeom>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831" name="Shape 831"/>
            <p:cNvSpPr/>
            <p:nvPr/>
          </p:nvSpPr>
          <p:spPr>
            <a:xfrm>
              <a:off x="7346950" y="1382712"/>
              <a:ext cx="349249" cy="523874"/>
            </a:xfrm>
            <a:custGeom>
              <a:pathLst>
                <a:path extrusionOk="0" h="375" w="252">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832" name="Shape 832"/>
            <p:cNvSpPr/>
            <p:nvPr/>
          </p:nvSpPr>
          <p:spPr>
            <a:xfrm>
              <a:off x="7766050" y="1544637"/>
              <a:ext cx="309562" cy="361949"/>
            </a:xfrm>
            <a:custGeom>
              <a:pathLst>
                <a:path extrusionOk="0" h="259" w="222">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833" name="Shape 833"/>
            <p:cNvSpPr/>
            <p:nvPr/>
          </p:nvSpPr>
          <p:spPr>
            <a:xfrm>
              <a:off x="8128000" y="1533525"/>
              <a:ext cx="334962" cy="373063"/>
            </a:xfrm>
            <a:custGeom>
              <a:pathLst>
                <a:path extrusionOk="0" h="267" w="241">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834" name="Shape 834"/>
            <p:cNvSpPr/>
            <p:nvPr/>
          </p:nvSpPr>
          <p:spPr>
            <a:xfrm>
              <a:off x="8499475" y="1533525"/>
              <a:ext cx="309563" cy="373063"/>
            </a:xfrm>
            <a:custGeom>
              <a:pathLst>
                <a:path extrusionOk="0" h="267" w="223">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835" name="Shape 835"/>
            <p:cNvSpPr/>
            <p:nvPr/>
          </p:nvSpPr>
          <p:spPr>
            <a:xfrm>
              <a:off x="8842375" y="1436687"/>
              <a:ext cx="227012" cy="463550"/>
            </a:xfrm>
            <a:custGeom>
              <a:pathLst>
                <a:path extrusionOk="0" h="332" w="163">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836" name="Shape 836"/>
            <p:cNvSpPr/>
            <p:nvPr/>
          </p:nvSpPr>
          <p:spPr>
            <a:xfrm>
              <a:off x="9102725" y="1376362"/>
              <a:ext cx="93662" cy="519113"/>
            </a:xfrm>
            <a:custGeom>
              <a:pathLst>
                <a:path extrusionOk="0" h="371" w="67">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837" name="Shape 837"/>
            <p:cNvSpPr/>
            <p:nvPr/>
          </p:nvSpPr>
          <p:spPr>
            <a:xfrm>
              <a:off x="9237663" y="1533525"/>
              <a:ext cx="358774" cy="373063"/>
            </a:xfrm>
            <a:custGeom>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838" name="Shape 838"/>
            <p:cNvSpPr/>
            <p:nvPr/>
          </p:nvSpPr>
          <p:spPr>
            <a:xfrm>
              <a:off x="9650413" y="1533525"/>
              <a:ext cx="307975" cy="361949"/>
            </a:xfrm>
            <a:custGeom>
              <a:pathLst>
                <a:path extrusionOk="0" h="259" w="222">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757575"/>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grpSp>
      <p:cxnSp>
        <p:nvCxnSpPr>
          <p:cNvPr id="839" name="Shape 839"/>
          <p:cNvCxnSpPr/>
          <p:nvPr/>
        </p:nvCxnSpPr>
        <p:spPr>
          <a:xfrm>
            <a:off x="572825" y="3497250"/>
            <a:ext cx="2132100" cy="0"/>
          </a:xfrm>
          <a:prstGeom prst="straightConnector1">
            <a:avLst/>
          </a:prstGeom>
          <a:noFill/>
          <a:ln cap="flat" cmpd="sng" w="9525">
            <a:solidFill>
              <a:srgbClr val="666666"/>
            </a:solidFill>
            <a:prstDash val="dot"/>
            <a:round/>
            <a:headEnd len="lg" w="lg" type="none"/>
            <a:tailEnd len="lg" w="lg" type="none"/>
          </a:ln>
        </p:spPr>
      </p:cxnSp>
      <p:cxnSp>
        <p:nvCxnSpPr>
          <p:cNvPr id="840" name="Shape 840"/>
          <p:cNvCxnSpPr/>
          <p:nvPr/>
        </p:nvCxnSpPr>
        <p:spPr>
          <a:xfrm>
            <a:off x="3545087" y="3497250"/>
            <a:ext cx="2132100" cy="0"/>
          </a:xfrm>
          <a:prstGeom prst="straightConnector1">
            <a:avLst/>
          </a:prstGeom>
          <a:noFill/>
          <a:ln cap="flat" cmpd="sng" w="9525">
            <a:solidFill>
              <a:srgbClr val="666666"/>
            </a:solidFill>
            <a:prstDash val="dot"/>
            <a:round/>
            <a:headEnd len="lg" w="lg" type="none"/>
            <a:tailEnd len="lg" w="lg" type="none"/>
          </a:ln>
        </p:spPr>
      </p:cxnSp>
      <p:cxnSp>
        <p:nvCxnSpPr>
          <p:cNvPr id="841" name="Shape 841"/>
          <p:cNvCxnSpPr/>
          <p:nvPr/>
        </p:nvCxnSpPr>
        <p:spPr>
          <a:xfrm>
            <a:off x="6384037" y="3497250"/>
            <a:ext cx="2132100" cy="0"/>
          </a:xfrm>
          <a:prstGeom prst="straightConnector1">
            <a:avLst/>
          </a:prstGeom>
          <a:noFill/>
          <a:ln cap="flat" cmpd="sng" w="9525">
            <a:solidFill>
              <a:srgbClr val="666666"/>
            </a:solidFill>
            <a:prstDash val="dot"/>
            <a:round/>
            <a:headEnd len="lg" w="lg" type="none"/>
            <a:tailEnd len="lg" w="lg" type="none"/>
          </a:ln>
        </p:spPr>
      </p:cxnSp>
      <p:sp>
        <p:nvSpPr>
          <p:cNvPr id="842" name="Shape 842"/>
          <p:cNvSpPr/>
          <p:nvPr/>
        </p:nvSpPr>
        <p:spPr>
          <a:xfrm>
            <a:off x="1375" y="394350"/>
            <a:ext cx="9144000" cy="1125300"/>
          </a:xfrm>
          <a:prstGeom prst="rect">
            <a:avLst/>
          </a:prstGeom>
          <a:solidFill>
            <a:srgbClr val="FBBC05">
              <a:alpha val="87390"/>
            </a:srgbClr>
          </a:solidFill>
          <a:ln>
            <a:noFill/>
          </a:ln>
        </p:spPr>
        <p:txBody>
          <a:bodyPr anchorCtr="0" anchor="ctr" bIns="91425" lIns="91425" rIns="91425" tIns="91425">
            <a:noAutofit/>
          </a:bodyPr>
          <a:lstStyle/>
          <a:p>
            <a:pPr lvl="0">
              <a:spcBef>
                <a:spcPts val="0"/>
              </a:spcBef>
              <a:buNone/>
            </a:pPr>
            <a:r>
              <a:t/>
            </a:r>
            <a:endParaRPr/>
          </a:p>
        </p:txBody>
      </p:sp>
      <p:sp>
        <p:nvSpPr>
          <p:cNvPr id="843" name="Shape 843"/>
          <p:cNvSpPr txBox="1"/>
          <p:nvPr/>
        </p:nvSpPr>
        <p:spPr>
          <a:xfrm>
            <a:off x="0" y="536776"/>
            <a:ext cx="9144000" cy="866400"/>
          </a:xfrm>
          <a:prstGeom prst="rect">
            <a:avLst/>
          </a:prstGeom>
          <a:noFill/>
          <a:ln>
            <a:noFill/>
          </a:ln>
        </p:spPr>
        <p:txBody>
          <a:bodyPr anchorCtr="0" anchor="ctr" bIns="38075" lIns="38075" rIns="38075" tIns="38075">
            <a:noAutofit/>
          </a:bodyPr>
          <a:lstStyle/>
          <a:p>
            <a:pPr lvl="0" rtl="0" algn="ctr">
              <a:spcBef>
                <a:spcPts val="0"/>
              </a:spcBef>
              <a:buClr>
                <a:schemeClr val="lt1"/>
              </a:buClr>
              <a:buSzPct val="25000"/>
              <a:buFont typeface="Roboto"/>
              <a:buNone/>
            </a:pPr>
            <a:r>
              <a:rPr lang="en" sz="3200">
                <a:solidFill>
                  <a:schemeClr val="lt1"/>
                </a:solidFill>
                <a:latin typeface="Roboto"/>
                <a:ea typeface="Roboto"/>
                <a:cs typeface="Roboto"/>
                <a:sym typeface="Roboto"/>
              </a:rPr>
              <a:t>The best of Google, </a:t>
            </a:r>
            <a:br>
              <a:rPr lang="en" sz="3200">
                <a:solidFill>
                  <a:schemeClr val="lt1"/>
                </a:solidFill>
                <a:latin typeface="Roboto"/>
                <a:ea typeface="Roboto"/>
                <a:cs typeface="Roboto"/>
                <a:sym typeface="Roboto"/>
              </a:rPr>
            </a:br>
            <a:r>
              <a:rPr lang="en" sz="3200">
                <a:solidFill>
                  <a:schemeClr val="lt1"/>
                </a:solidFill>
                <a:latin typeface="Roboto"/>
                <a:ea typeface="Roboto"/>
                <a:cs typeface="Roboto"/>
                <a:sym typeface="Roboto"/>
              </a:rPr>
              <a:t>for </a:t>
            </a:r>
            <a:r>
              <a:rPr b="1" lang="en" sz="3200">
                <a:solidFill>
                  <a:schemeClr val="lt1"/>
                </a:solidFill>
                <a:latin typeface="Roboto"/>
                <a:ea typeface="Roboto"/>
                <a:cs typeface="Roboto"/>
                <a:sym typeface="Roboto"/>
              </a:rPr>
              <a:t>educators</a:t>
            </a:r>
            <a:r>
              <a:rPr lang="en" sz="3200">
                <a:solidFill>
                  <a:schemeClr val="lt1"/>
                </a:solidFill>
                <a:latin typeface="Roboto"/>
                <a:ea typeface="Roboto"/>
                <a:cs typeface="Roboto"/>
                <a:sym typeface="Roboto"/>
              </a:rPr>
              <a:t> and </a:t>
            </a:r>
            <a:r>
              <a:rPr b="1" lang="en" sz="3200">
                <a:solidFill>
                  <a:schemeClr val="lt1"/>
                </a:solidFill>
                <a:latin typeface="Roboto"/>
                <a:ea typeface="Roboto"/>
                <a:cs typeface="Roboto"/>
                <a:sym typeface="Roboto"/>
              </a:rPr>
              <a:t>students</a:t>
            </a:r>
            <a:r>
              <a:rPr lang="en" sz="3200">
                <a:solidFill>
                  <a:schemeClr val="lt1"/>
                </a:solidFill>
                <a:latin typeface="Roboto"/>
                <a:ea typeface="Roboto"/>
                <a:cs typeface="Roboto"/>
                <a:sym typeface="Roboto"/>
              </a:rPr>
              <a:t> </a:t>
            </a:r>
          </a:p>
        </p:txBody>
      </p:sp>
      <p:pic>
        <p:nvPicPr>
          <p:cNvPr id="844" name="Shape 844"/>
          <p:cNvPicPr preferRelativeResize="0"/>
          <p:nvPr/>
        </p:nvPicPr>
        <p:blipFill>
          <a:blip r:embed="rId7">
            <a:alphaModFix/>
          </a:blip>
          <a:stretch>
            <a:fillRect/>
          </a:stretch>
        </p:blipFill>
        <p:spPr>
          <a:xfrm rot="1498788">
            <a:off x="4791322" y="2219707"/>
            <a:ext cx="587475" cy="577491"/>
          </a:xfrm>
          <a:prstGeom prst="rect">
            <a:avLst/>
          </a:prstGeom>
          <a:noFill/>
          <a:ln>
            <a:noFill/>
          </a:ln>
        </p:spPr>
      </p:pic>
      <p:sp>
        <p:nvSpPr>
          <p:cNvPr id="845" name="Shape 845"/>
          <p:cNvSpPr txBox="1"/>
          <p:nvPr/>
        </p:nvSpPr>
        <p:spPr>
          <a:xfrm>
            <a:off x="7493925" y="0"/>
            <a:ext cx="1650000" cy="271500"/>
          </a:xfrm>
          <a:prstGeom prst="rect">
            <a:avLst/>
          </a:prstGeom>
          <a:solidFill>
            <a:srgbClr val="FBBC05">
              <a:alpha val="87390"/>
            </a:srgbClr>
          </a:solidFill>
          <a:ln>
            <a:noFill/>
          </a:ln>
        </p:spPr>
        <p:txBody>
          <a:bodyPr anchorCtr="0" anchor="ctr" bIns="91425" lIns="91425" rIns="91425" tIns="91425">
            <a:noAutofit/>
          </a:bodyPr>
          <a:lstStyle/>
          <a:p>
            <a:pPr lvl="0" rtl="0" algn="ctr">
              <a:spcBef>
                <a:spcPts val="0"/>
              </a:spcBef>
              <a:buNone/>
            </a:pPr>
            <a:r>
              <a:rPr lang="en" sz="1000">
                <a:solidFill>
                  <a:srgbClr val="FFFFFF"/>
                </a:solidFill>
                <a:latin typeface="Roboto"/>
                <a:ea typeface="Roboto"/>
                <a:cs typeface="Roboto"/>
                <a:sym typeface="Roboto"/>
              </a:rPr>
              <a:t>Re-imagining today</a:t>
            </a:r>
          </a:p>
        </p:txBody>
      </p:sp>
      <p:pic>
        <p:nvPicPr>
          <p:cNvPr id="846" name="Shape 846"/>
          <p:cNvPicPr preferRelativeResize="0"/>
          <p:nvPr/>
        </p:nvPicPr>
        <p:blipFill>
          <a:blip r:embed="rId8">
            <a:alphaModFix/>
          </a:blip>
          <a:stretch>
            <a:fillRect/>
          </a:stretch>
        </p:blipFill>
        <p:spPr>
          <a:xfrm>
            <a:off x="3487509" y="2224874"/>
            <a:ext cx="731965" cy="6476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0" name="Shape 850"/>
        <p:cNvGrpSpPr/>
        <p:nvPr/>
      </p:nvGrpSpPr>
      <p:grpSpPr>
        <a:xfrm>
          <a:off x="0" y="0"/>
          <a:ext cx="0" cy="0"/>
          <a:chOff x="0" y="0"/>
          <a:chExt cx="0" cy="0"/>
        </a:xfrm>
      </p:grpSpPr>
      <p:sp>
        <p:nvSpPr>
          <p:cNvPr id="851" name="Shape 851"/>
          <p:cNvSpPr/>
          <p:nvPr/>
        </p:nvSpPr>
        <p:spPr>
          <a:xfrm>
            <a:off x="50" y="0"/>
            <a:ext cx="9144000" cy="50907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grpSp>
        <p:nvGrpSpPr>
          <p:cNvPr id="852" name="Shape 852"/>
          <p:cNvGrpSpPr/>
          <p:nvPr/>
        </p:nvGrpSpPr>
        <p:grpSpPr>
          <a:xfrm>
            <a:off x="-25" y="5090700"/>
            <a:ext cx="9144000" cy="52800"/>
            <a:chOff x="-25" y="5090700"/>
            <a:chExt cx="9144000" cy="52800"/>
          </a:xfrm>
        </p:grpSpPr>
        <p:sp>
          <p:nvSpPr>
            <p:cNvPr id="853" name="Shape 853"/>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854" name="Shape 854"/>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855" name="Shape 855"/>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856" name="Shape 856"/>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pic>
        <p:nvPicPr>
          <p:cNvPr id="857" name="Shape 857"/>
          <p:cNvPicPr preferRelativeResize="0"/>
          <p:nvPr/>
        </p:nvPicPr>
        <p:blipFill rotWithShape="1">
          <a:blip r:embed="rId3">
            <a:alphaModFix/>
          </a:blip>
          <a:srcRect b="9453" l="0" r="0" t="0"/>
          <a:stretch/>
        </p:blipFill>
        <p:spPr>
          <a:xfrm>
            <a:off x="665374" y="139250"/>
            <a:ext cx="7699426" cy="4951449"/>
          </a:xfrm>
          <a:prstGeom prst="rect">
            <a:avLst/>
          </a:prstGeom>
          <a:noFill/>
          <a:ln>
            <a:noFill/>
          </a:ln>
        </p:spPr>
      </p:pic>
      <p:sp>
        <p:nvSpPr>
          <p:cNvPr id="858" name="Shape 858"/>
          <p:cNvSpPr/>
          <p:nvPr/>
        </p:nvSpPr>
        <p:spPr>
          <a:xfrm>
            <a:off x="1594800" y="443575"/>
            <a:ext cx="5861700" cy="3907800"/>
          </a:xfrm>
          <a:prstGeom prst="rect">
            <a:avLst/>
          </a:prstGeom>
          <a:solidFill>
            <a:srgbClr val="000000"/>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descr="Teachers can take their students on virtual field trips with Expeditions. For more information, visit google.com/edu/expeditions" id="859" name="Shape 859" title="Expeditions: Take your students to places a school bus can't">
            <a:hlinkClick r:id="rId4"/>
          </p:cNvPr>
          <p:cNvSpPr/>
          <p:nvPr/>
        </p:nvSpPr>
        <p:spPr>
          <a:xfrm>
            <a:off x="1966725" y="443575"/>
            <a:ext cx="5210400" cy="3907800"/>
          </a:xfrm>
          <a:prstGeom prst="rect">
            <a:avLst/>
          </a:prstGeom>
          <a:blipFill>
            <a:blip r:embed="rId5">
              <a:alphaModFix/>
            </a:blip>
            <a:stretch>
              <a:fillRect/>
            </a:stretch>
          </a:blipFill>
          <a:ln>
            <a:noFill/>
          </a:ln>
        </p:spPr>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63" name="Shape 863"/>
        <p:cNvGrpSpPr/>
        <p:nvPr/>
      </p:nvGrpSpPr>
      <p:grpSpPr>
        <a:xfrm>
          <a:off x="0" y="0"/>
          <a:ext cx="0" cy="0"/>
          <a:chOff x="0" y="0"/>
          <a:chExt cx="0" cy="0"/>
        </a:xfrm>
      </p:grpSpPr>
      <p:pic>
        <p:nvPicPr>
          <p:cNvPr id="864" name="Shape 864"/>
          <p:cNvPicPr preferRelativeResize="0"/>
          <p:nvPr/>
        </p:nvPicPr>
        <p:blipFill rotWithShape="1">
          <a:blip r:embed="rId3">
            <a:alphaModFix/>
          </a:blip>
          <a:srcRect b="3138" l="0" r="2865" t="0"/>
          <a:stretch/>
        </p:blipFill>
        <p:spPr>
          <a:xfrm>
            <a:off x="0" y="0"/>
            <a:ext cx="9144000" cy="5097024"/>
          </a:xfrm>
          <a:prstGeom prst="rect">
            <a:avLst/>
          </a:prstGeom>
          <a:noFill/>
          <a:ln>
            <a:noFill/>
          </a:ln>
        </p:spPr>
      </p:pic>
      <p:grpSp>
        <p:nvGrpSpPr>
          <p:cNvPr id="865" name="Shape 865"/>
          <p:cNvGrpSpPr/>
          <p:nvPr/>
        </p:nvGrpSpPr>
        <p:grpSpPr>
          <a:xfrm>
            <a:off x="-25" y="5090700"/>
            <a:ext cx="9144000" cy="52800"/>
            <a:chOff x="-25" y="5090700"/>
            <a:chExt cx="9144000" cy="52800"/>
          </a:xfrm>
        </p:grpSpPr>
        <p:sp>
          <p:nvSpPr>
            <p:cNvPr id="866" name="Shape 866"/>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867" name="Shape 867"/>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868" name="Shape 868"/>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869" name="Shape 869"/>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sp>
        <p:nvSpPr>
          <p:cNvPr id="870" name="Shape 870"/>
          <p:cNvSpPr txBox="1"/>
          <p:nvPr/>
        </p:nvSpPr>
        <p:spPr>
          <a:xfrm>
            <a:off x="7493925" y="0"/>
            <a:ext cx="1650000" cy="271500"/>
          </a:xfrm>
          <a:prstGeom prst="rect">
            <a:avLst/>
          </a:prstGeom>
          <a:solidFill>
            <a:srgbClr val="FBBC05">
              <a:alpha val="87390"/>
            </a:srgbClr>
          </a:solidFill>
          <a:ln>
            <a:noFill/>
          </a:ln>
        </p:spPr>
        <p:txBody>
          <a:bodyPr anchorCtr="0" anchor="ctr" bIns="91425" lIns="91425" rIns="91425" tIns="91425">
            <a:noAutofit/>
          </a:bodyPr>
          <a:lstStyle/>
          <a:p>
            <a:pPr lvl="0" rtl="0" algn="ctr">
              <a:spcBef>
                <a:spcPts val="0"/>
              </a:spcBef>
              <a:buNone/>
            </a:pPr>
            <a:r>
              <a:rPr lang="en" sz="1000">
                <a:solidFill>
                  <a:srgbClr val="FFFFFF"/>
                </a:solidFill>
                <a:latin typeface="Roboto"/>
                <a:ea typeface="Roboto"/>
                <a:cs typeface="Roboto"/>
                <a:sym typeface="Roboto"/>
              </a:rPr>
              <a:t>Re-imagining today</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6" name="Shape 326"/>
        <p:cNvGrpSpPr/>
        <p:nvPr/>
      </p:nvGrpSpPr>
      <p:grpSpPr>
        <a:xfrm>
          <a:off x="0" y="0"/>
          <a:ext cx="0" cy="0"/>
          <a:chOff x="0" y="0"/>
          <a:chExt cx="0" cy="0"/>
        </a:xfrm>
      </p:grpSpPr>
      <p:sp>
        <p:nvSpPr>
          <p:cNvPr id="327" name="Shape 327"/>
          <p:cNvSpPr/>
          <p:nvPr/>
        </p:nvSpPr>
        <p:spPr>
          <a:xfrm>
            <a:off x="5857455" y="1340300"/>
            <a:ext cx="1389600" cy="1389600"/>
          </a:xfrm>
          <a:prstGeom prst="ellipse">
            <a:avLst/>
          </a:prstGeom>
          <a:noFill/>
          <a:ln cap="flat" cmpd="sng" w="19050">
            <a:solidFill>
              <a:srgbClr val="FBBC05"/>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nvGrpSpPr>
          <p:cNvPr id="328" name="Shape 328"/>
          <p:cNvGrpSpPr/>
          <p:nvPr/>
        </p:nvGrpSpPr>
        <p:grpSpPr>
          <a:xfrm>
            <a:off x="-25" y="5090700"/>
            <a:ext cx="9144000" cy="52800"/>
            <a:chOff x="-25" y="5090700"/>
            <a:chExt cx="9144000" cy="52800"/>
          </a:xfrm>
        </p:grpSpPr>
        <p:sp>
          <p:nvSpPr>
            <p:cNvPr id="329" name="Shape 329"/>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330" name="Shape 330"/>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331" name="Shape 331"/>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332" name="Shape 332"/>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graphicFrame>
        <p:nvGraphicFramePr>
          <p:cNvPr id="333" name="Shape 333"/>
          <p:cNvGraphicFramePr/>
          <p:nvPr/>
        </p:nvGraphicFramePr>
        <p:xfrm>
          <a:off x="1480812" y="2912225"/>
          <a:ext cx="3000000" cy="3000000"/>
        </p:xfrm>
        <a:graphic>
          <a:graphicData uri="http://schemas.openxmlformats.org/drawingml/2006/table">
            <a:tbl>
              <a:tblPr>
                <a:noFill/>
                <a:tableStyleId>{492C7E8F-CB71-4AB9-A4A0-FA3F347181E2}</a:tableStyleId>
              </a:tblPr>
              <a:tblGrid>
                <a:gridCol w="2060775"/>
              </a:tblGrid>
              <a:tr h="602425">
                <a:tc>
                  <a:txBody>
                    <a:bodyPr>
                      <a:noAutofit/>
                    </a:bodyPr>
                    <a:lstStyle/>
                    <a:p>
                      <a:pPr lvl="0" rtl="0" algn="ctr">
                        <a:spcBef>
                          <a:spcPts val="0"/>
                        </a:spcBef>
                        <a:buNone/>
                      </a:pPr>
                      <a:r>
                        <a:rPr lang="en" sz="3000">
                          <a:solidFill>
                            <a:srgbClr val="4184F3"/>
                          </a:solidFill>
                          <a:latin typeface="Roboto"/>
                          <a:ea typeface="Roboto"/>
                          <a:cs typeface="Roboto"/>
                          <a:sym typeface="Roboto"/>
                        </a:rPr>
                        <a:t>AGB 18</a:t>
                      </a:r>
                    </a:p>
                  </a:txBody>
                  <a:tcPr marT="91425" marB="91425" marR="91425" marL="91425" anchor="ctr">
                    <a:lnL cap="flat" cmpd="sng" w="9525">
                      <a:solidFill>
                        <a:srgbClr val="9E9E9E">
                          <a:alpha val="0"/>
                        </a:srgbClr>
                      </a:solidFill>
                      <a:prstDash val="solid"/>
                      <a:round/>
                      <a:headEnd len="med" w="med" type="none"/>
                      <a:tailEnd len="med" w="med" type="none"/>
                    </a:lnL>
                    <a:lnR cap="flat" cmpd="sng" w="9525">
                      <a:solidFill>
                        <a:srgbClr val="B7B7B7">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r>
            </a:tbl>
          </a:graphicData>
        </a:graphic>
      </p:graphicFrame>
      <p:sp>
        <p:nvSpPr>
          <p:cNvPr id="334" name="Shape 334"/>
          <p:cNvSpPr txBox="1"/>
          <p:nvPr/>
        </p:nvSpPr>
        <p:spPr>
          <a:xfrm>
            <a:off x="2441075" y="3997525"/>
            <a:ext cx="4261800" cy="826800"/>
          </a:xfrm>
          <a:prstGeom prst="rect">
            <a:avLst/>
          </a:prstGeom>
          <a:noFill/>
          <a:ln>
            <a:noFill/>
          </a:ln>
        </p:spPr>
        <p:txBody>
          <a:bodyPr anchorCtr="0" anchor="ctr" bIns="38075" lIns="38075" rIns="38075" tIns="38075">
            <a:noAutofit/>
          </a:bodyPr>
          <a:lstStyle/>
          <a:p>
            <a:pPr indent="0" lvl="0" marL="0" marR="0" rtl="0" algn="ctr">
              <a:lnSpc>
                <a:spcPct val="100000"/>
              </a:lnSpc>
              <a:spcBef>
                <a:spcPts val="0"/>
              </a:spcBef>
              <a:spcAft>
                <a:spcPts val="0"/>
              </a:spcAft>
              <a:buClr>
                <a:srgbClr val="000000"/>
              </a:buClr>
              <a:buSzPct val="25000"/>
              <a:buFont typeface="Arial"/>
              <a:buNone/>
            </a:pPr>
            <a:r>
              <a:rPr lang="en" sz="2400">
                <a:solidFill>
                  <a:srgbClr val="666666"/>
                </a:solidFill>
                <a:latin typeface="Roboto"/>
                <a:ea typeface="Roboto"/>
                <a:cs typeface="Roboto"/>
                <a:sym typeface="Roboto"/>
              </a:rPr>
              <a:t>...no, we aren’t playing bingo!</a:t>
            </a:r>
          </a:p>
        </p:txBody>
      </p:sp>
      <p:sp>
        <p:nvSpPr>
          <p:cNvPr id="335" name="Shape 335"/>
          <p:cNvSpPr/>
          <p:nvPr/>
        </p:nvSpPr>
        <p:spPr>
          <a:xfrm>
            <a:off x="1903144" y="1340300"/>
            <a:ext cx="1389599" cy="1389600"/>
          </a:xfrm>
          <a:prstGeom prst="ellipse">
            <a:avLst/>
          </a:prstGeom>
          <a:noFill/>
          <a:ln cap="flat" cmpd="sng" w="19050">
            <a:solidFill>
              <a:srgbClr val="4083F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336" name="Shape 336"/>
          <p:cNvPicPr preferRelativeResize="0"/>
          <p:nvPr/>
        </p:nvPicPr>
        <p:blipFill rotWithShape="1">
          <a:blip r:embed="rId3">
            <a:alphaModFix/>
          </a:blip>
          <a:srcRect b="21879" l="29945" r="29945" t="21874"/>
          <a:stretch/>
        </p:blipFill>
        <p:spPr>
          <a:xfrm>
            <a:off x="2135669" y="1670450"/>
            <a:ext cx="924548" cy="729299"/>
          </a:xfrm>
          <a:prstGeom prst="rect">
            <a:avLst/>
          </a:prstGeom>
          <a:noFill/>
          <a:ln>
            <a:noFill/>
          </a:ln>
        </p:spPr>
      </p:pic>
      <p:pic>
        <p:nvPicPr>
          <p:cNvPr id="337" name="Shape 337"/>
          <p:cNvPicPr preferRelativeResize="0"/>
          <p:nvPr/>
        </p:nvPicPr>
        <p:blipFill rotWithShape="1">
          <a:blip r:embed="rId4">
            <a:alphaModFix/>
          </a:blip>
          <a:srcRect b="34076" l="14456" r="15637" t="24299"/>
          <a:stretch/>
        </p:blipFill>
        <p:spPr>
          <a:xfrm>
            <a:off x="6010255" y="1853575"/>
            <a:ext cx="1084000" cy="363051"/>
          </a:xfrm>
          <a:prstGeom prst="rect">
            <a:avLst/>
          </a:prstGeom>
          <a:noFill/>
          <a:ln>
            <a:noFill/>
          </a:ln>
        </p:spPr>
      </p:pic>
      <p:sp>
        <p:nvSpPr>
          <p:cNvPr id="338" name="Shape 338"/>
          <p:cNvSpPr/>
          <p:nvPr/>
        </p:nvSpPr>
        <p:spPr>
          <a:xfrm>
            <a:off x="3880300" y="1340300"/>
            <a:ext cx="1389600" cy="1389600"/>
          </a:xfrm>
          <a:prstGeom prst="ellipse">
            <a:avLst/>
          </a:prstGeom>
          <a:noFill/>
          <a:ln cap="flat" cmpd="sng" w="19050">
            <a:solidFill>
              <a:srgbClr val="EA4335"/>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339" name="Shape 339"/>
          <p:cNvPicPr preferRelativeResize="0"/>
          <p:nvPr/>
        </p:nvPicPr>
        <p:blipFill rotWithShape="1">
          <a:blip r:embed="rId5">
            <a:alphaModFix/>
          </a:blip>
          <a:srcRect b="31198" l="37619" r="20191" t="20722"/>
          <a:stretch/>
        </p:blipFill>
        <p:spPr>
          <a:xfrm>
            <a:off x="4113239" y="1715075"/>
            <a:ext cx="998472" cy="640050"/>
          </a:xfrm>
          <a:prstGeom prst="rect">
            <a:avLst/>
          </a:prstGeom>
          <a:noFill/>
          <a:ln>
            <a:noFill/>
          </a:ln>
        </p:spPr>
      </p:pic>
      <p:graphicFrame>
        <p:nvGraphicFramePr>
          <p:cNvPr id="340" name="Shape 340"/>
          <p:cNvGraphicFramePr/>
          <p:nvPr/>
        </p:nvGraphicFramePr>
        <p:xfrm>
          <a:off x="3544700" y="2912225"/>
          <a:ext cx="3000000" cy="3000000"/>
        </p:xfrm>
        <a:graphic>
          <a:graphicData uri="http://schemas.openxmlformats.org/drawingml/2006/table">
            <a:tbl>
              <a:tblPr>
                <a:noFill/>
                <a:tableStyleId>{492C7E8F-CB71-4AB9-A4A0-FA3F347181E2}</a:tableStyleId>
              </a:tblPr>
              <a:tblGrid>
                <a:gridCol w="2060775"/>
              </a:tblGrid>
              <a:tr h="602425">
                <a:tc>
                  <a:txBody>
                    <a:bodyPr>
                      <a:noAutofit/>
                    </a:bodyPr>
                    <a:lstStyle/>
                    <a:p>
                      <a:pPr lvl="0" rtl="0" algn="ctr">
                        <a:spcBef>
                          <a:spcPts val="0"/>
                        </a:spcBef>
                        <a:buClr>
                          <a:schemeClr val="dk1"/>
                        </a:buClr>
                        <a:buSzPct val="36666"/>
                        <a:buFont typeface="Arial"/>
                        <a:buNone/>
                      </a:pPr>
                      <a:r>
                        <a:rPr lang="en" sz="3000">
                          <a:solidFill>
                            <a:srgbClr val="F23A35"/>
                          </a:solidFill>
                          <a:latin typeface="Roboto"/>
                          <a:ea typeface="Roboto"/>
                          <a:cs typeface="Roboto"/>
                          <a:sym typeface="Roboto"/>
                        </a:rPr>
                        <a:t>LB 15</a:t>
                      </a:r>
                    </a:p>
                  </a:txBody>
                  <a:tcPr marT="91425" marB="91425" marR="91425" marL="91425" anchor="ctr">
                    <a:lnL cap="flat" cmpd="sng" w="9525">
                      <a:solidFill>
                        <a:srgbClr val="9E9E9E">
                          <a:alpha val="0"/>
                        </a:srgbClr>
                      </a:solidFill>
                      <a:prstDash val="solid"/>
                      <a:round/>
                      <a:headEnd len="med" w="med" type="none"/>
                      <a:tailEnd len="med" w="med" type="none"/>
                    </a:lnL>
                    <a:lnR cap="flat" cmpd="sng" w="9525">
                      <a:solidFill>
                        <a:srgbClr val="B7B7B7">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r>
            </a:tbl>
          </a:graphicData>
        </a:graphic>
      </p:graphicFrame>
      <p:graphicFrame>
        <p:nvGraphicFramePr>
          <p:cNvPr id="341" name="Shape 341"/>
          <p:cNvGraphicFramePr/>
          <p:nvPr/>
        </p:nvGraphicFramePr>
        <p:xfrm>
          <a:off x="5521862" y="2912225"/>
          <a:ext cx="3000000" cy="3000000"/>
        </p:xfrm>
        <a:graphic>
          <a:graphicData uri="http://schemas.openxmlformats.org/drawingml/2006/table">
            <a:tbl>
              <a:tblPr>
                <a:noFill/>
                <a:tableStyleId>{492C7E8F-CB71-4AB9-A4A0-FA3F347181E2}</a:tableStyleId>
              </a:tblPr>
              <a:tblGrid>
                <a:gridCol w="2060775"/>
              </a:tblGrid>
              <a:tr h="602425">
                <a:tc>
                  <a:txBody>
                    <a:bodyPr>
                      <a:noAutofit/>
                    </a:bodyPr>
                    <a:lstStyle/>
                    <a:p>
                      <a:pPr lvl="0" rtl="0" algn="ctr">
                        <a:spcBef>
                          <a:spcPts val="0"/>
                        </a:spcBef>
                        <a:buNone/>
                      </a:pPr>
                      <a:r>
                        <a:rPr lang="en" sz="3000">
                          <a:solidFill>
                            <a:srgbClr val="FBBC05"/>
                          </a:solidFill>
                          <a:latin typeface="Roboto"/>
                          <a:ea typeface="Roboto"/>
                          <a:cs typeface="Roboto"/>
                          <a:sym typeface="Roboto"/>
                        </a:rPr>
                        <a:t>AL 12</a:t>
                      </a:r>
                    </a:p>
                  </a:txBody>
                  <a:tcPr marT="91425" marB="91425" marR="91425" marL="91425" anchor="ctr">
                    <a:lnL cap="flat" cmpd="sng" w="9525">
                      <a:solidFill>
                        <a:srgbClr val="B7B7B7">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par>
                                <p:cTn fill="hold" nodeType="with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000"/>
                                        <p:tgtEl>
                                          <p:spTgt spid="3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1000"/>
                                        <p:tgtEl>
                                          <p:spTgt spid="339"/>
                                        </p:tgtEl>
                                      </p:cBhvr>
                                    </p:animEffect>
                                  </p:childTnLst>
                                </p:cTn>
                              </p:par>
                              <p:par>
                                <p:cTn fill="hold" nodeType="with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par>
                                <p:cTn fill="hold" nodeType="with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000"/>
                                        <p:tgtEl>
                                          <p:spTgt spid="3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5" name="Shape 345"/>
        <p:cNvGrpSpPr/>
        <p:nvPr/>
      </p:nvGrpSpPr>
      <p:grpSpPr>
        <a:xfrm>
          <a:off x="0" y="0"/>
          <a:ext cx="0" cy="0"/>
          <a:chOff x="0" y="0"/>
          <a:chExt cx="0" cy="0"/>
        </a:xfrm>
      </p:grpSpPr>
      <p:pic>
        <p:nvPicPr>
          <p:cNvPr id="346" name="Shape 346"/>
          <p:cNvPicPr preferRelativeResize="0"/>
          <p:nvPr/>
        </p:nvPicPr>
        <p:blipFill rotWithShape="1">
          <a:blip r:embed="rId3">
            <a:alphaModFix/>
          </a:blip>
          <a:srcRect b="13951" l="340" r="-340" t="3980"/>
          <a:stretch/>
        </p:blipFill>
        <p:spPr>
          <a:xfrm>
            <a:off x="0" y="0"/>
            <a:ext cx="9179000" cy="5085400"/>
          </a:xfrm>
          <a:prstGeom prst="rect">
            <a:avLst/>
          </a:prstGeom>
          <a:noFill/>
          <a:ln>
            <a:noFill/>
          </a:ln>
        </p:spPr>
      </p:pic>
      <p:pic>
        <p:nvPicPr>
          <p:cNvPr id="347" name="Shape 347"/>
          <p:cNvPicPr preferRelativeResize="0"/>
          <p:nvPr/>
        </p:nvPicPr>
        <p:blipFill rotWithShape="1">
          <a:blip r:embed="rId4">
            <a:alphaModFix amt="81000"/>
          </a:blip>
          <a:srcRect b="0" l="0" r="0" t="2610"/>
          <a:stretch/>
        </p:blipFill>
        <p:spPr>
          <a:xfrm>
            <a:off x="0" y="0"/>
            <a:ext cx="9179002" cy="5085398"/>
          </a:xfrm>
          <a:prstGeom prst="rect">
            <a:avLst/>
          </a:prstGeom>
          <a:noFill/>
          <a:ln>
            <a:noFill/>
          </a:ln>
        </p:spPr>
      </p:pic>
      <p:grpSp>
        <p:nvGrpSpPr>
          <p:cNvPr id="348" name="Shape 348"/>
          <p:cNvGrpSpPr/>
          <p:nvPr/>
        </p:nvGrpSpPr>
        <p:grpSpPr>
          <a:xfrm>
            <a:off x="-25" y="5090700"/>
            <a:ext cx="9144000" cy="52800"/>
            <a:chOff x="-25" y="5090700"/>
            <a:chExt cx="9144000" cy="52800"/>
          </a:xfrm>
        </p:grpSpPr>
        <p:sp>
          <p:nvSpPr>
            <p:cNvPr id="349" name="Shape 349"/>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350" name="Shape 350"/>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351" name="Shape 351"/>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352" name="Shape 352"/>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graphicFrame>
        <p:nvGraphicFramePr>
          <p:cNvPr id="353" name="Shape 353"/>
          <p:cNvGraphicFramePr/>
          <p:nvPr/>
        </p:nvGraphicFramePr>
        <p:xfrm>
          <a:off x="1480812" y="1450550"/>
          <a:ext cx="3000000" cy="3000000"/>
        </p:xfrm>
        <a:graphic>
          <a:graphicData uri="http://schemas.openxmlformats.org/drawingml/2006/table">
            <a:tbl>
              <a:tblPr>
                <a:noFill/>
                <a:tableStyleId>{492C7E8F-CB71-4AB9-A4A0-FA3F347181E2}</a:tableStyleId>
              </a:tblPr>
              <a:tblGrid>
                <a:gridCol w="2060775"/>
                <a:gridCol w="2060775"/>
                <a:gridCol w="2060775"/>
              </a:tblGrid>
              <a:tr h="602425">
                <a:tc>
                  <a:txBody>
                    <a:bodyPr>
                      <a:noAutofit/>
                    </a:bodyPr>
                    <a:lstStyle/>
                    <a:p>
                      <a:pPr lvl="0" rtl="0" algn="ctr">
                        <a:spcBef>
                          <a:spcPts val="0"/>
                        </a:spcBef>
                        <a:buClr>
                          <a:schemeClr val="dk1"/>
                        </a:buClr>
                        <a:buSzPct val="36666"/>
                        <a:buFont typeface="Arial"/>
                        <a:buNone/>
                      </a:pPr>
                      <a:r>
                        <a:rPr lang="en" sz="3000">
                          <a:solidFill>
                            <a:schemeClr val="lt1"/>
                          </a:solidFill>
                          <a:latin typeface="Roboto"/>
                          <a:ea typeface="Roboto"/>
                          <a:cs typeface="Roboto"/>
                          <a:sym typeface="Roboto"/>
                        </a:rPr>
                        <a:t>OH 16</a:t>
                      </a:r>
                    </a:p>
                  </a:txBody>
                  <a:tcPr marT="91425" marB="91425" marR="91425" marL="91425" anchor="ctr">
                    <a:lnL cap="flat" cmpd="sng" w="9525">
                      <a:solidFill>
                        <a:srgbClr val="9E9E9E">
                          <a:alpha val="0"/>
                        </a:srgbClr>
                      </a:solidFill>
                      <a:prstDash val="solid"/>
                      <a:round/>
                      <a:headEnd len="med" w="med" type="none"/>
                      <a:tailEnd len="med" w="med" type="none"/>
                    </a:lnL>
                    <a:lnR cap="flat" cmpd="sng" w="9525">
                      <a:solidFill>
                        <a:srgbClr val="FFFFFF">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lvl="0" rtl="0" algn="ctr">
                        <a:spcBef>
                          <a:spcPts val="0"/>
                        </a:spcBef>
                        <a:buClr>
                          <a:schemeClr val="dk1"/>
                        </a:buClr>
                        <a:buSzPct val="36666"/>
                        <a:buFont typeface="Arial"/>
                        <a:buNone/>
                      </a:pPr>
                      <a:r>
                        <a:rPr lang="en" sz="3000">
                          <a:solidFill>
                            <a:schemeClr val="lt1"/>
                          </a:solidFill>
                          <a:latin typeface="Roboto"/>
                          <a:ea typeface="Roboto"/>
                          <a:cs typeface="Roboto"/>
                          <a:sym typeface="Roboto"/>
                        </a:rPr>
                        <a:t>VK 15</a:t>
                      </a:r>
                    </a:p>
                  </a:txBody>
                  <a:tcPr marT="91425" marB="91425" marR="91425" marL="91425" anchor="ctr">
                    <a:lnL cap="flat" cmpd="sng" w="9525">
                      <a:solidFill>
                        <a:srgbClr val="FFFFFF">
                          <a:alpha val="0"/>
                        </a:srgbClr>
                      </a:solidFill>
                      <a:prstDash val="solid"/>
                      <a:round/>
                      <a:headEnd len="med" w="med" type="none"/>
                      <a:tailEnd len="med" w="med" type="none"/>
                    </a:lnL>
                    <a:lnR cap="flat" cmpd="sng" w="9525">
                      <a:solidFill>
                        <a:srgbClr val="FFFFFF">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lvl="0" rtl="0" algn="ctr">
                        <a:spcBef>
                          <a:spcPts val="0"/>
                        </a:spcBef>
                        <a:buNone/>
                      </a:pPr>
                      <a:r>
                        <a:rPr lang="en" sz="3000">
                          <a:solidFill>
                            <a:schemeClr val="lt1"/>
                          </a:solidFill>
                          <a:latin typeface="Roboto"/>
                          <a:ea typeface="Roboto"/>
                          <a:cs typeface="Roboto"/>
                          <a:sym typeface="Roboto"/>
                        </a:rPr>
                        <a:t>AC 13</a:t>
                      </a:r>
                    </a:p>
                  </a:txBody>
                  <a:tcPr marT="91425" marB="91425" marR="91425" marL="91425" anchor="ctr">
                    <a:lnL cap="flat" cmpd="sng" w="9525">
                      <a:solidFill>
                        <a:srgbClr val="FFFFFF">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r>
            </a:tbl>
          </a:graphicData>
        </a:graphic>
      </p:graphicFrame>
      <p:pic>
        <p:nvPicPr>
          <p:cNvPr id="354" name="Shape 354"/>
          <p:cNvPicPr preferRelativeResize="0"/>
          <p:nvPr/>
        </p:nvPicPr>
        <p:blipFill>
          <a:blip r:embed="rId5">
            <a:alphaModFix/>
          </a:blip>
          <a:stretch>
            <a:fillRect/>
          </a:stretch>
        </p:blipFill>
        <p:spPr>
          <a:xfrm>
            <a:off x="112575" y="4647824"/>
            <a:ext cx="2022900" cy="3995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358" name="Shape 358"/>
        <p:cNvGrpSpPr/>
        <p:nvPr/>
      </p:nvGrpSpPr>
      <p:grpSpPr>
        <a:xfrm>
          <a:off x="0" y="0"/>
          <a:ext cx="0" cy="0"/>
          <a:chOff x="0" y="0"/>
          <a:chExt cx="0" cy="0"/>
        </a:xfrm>
      </p:grpSpPr>
      <p:pic>
        <p:nvPicPr>
          <p:cNvPr id="359" name="Shape 359"/>
          <p:cNvPicPr preferRelativeResize="0"/>
          <p:nvPr/>
        </p:nvPicPr>
        <p:blipFill rotWithShape="1">
          <a:blip r:embed="rId3">
            <a:alphaModFix/>
          </a:blip>
          <a:srcRect b="18843" l="9822" r="7217" t="22326"/>
          <a:stretch/>
        </p:blipFill>
        <p:spPr>
          <a:xfrm>
            <a:off x="1375" y="0"/>
            <a:ext cx="9144000" cy="5090701"/>
          </a:xfrm>
          <a:prstGeom prst="rect">
            <a:avLst/>
          </a:prstGeom>
          <a:noFill/>
          <a:ln>
            <a:noFill/>
          </a:ln>
        </p:spPr>
      </p:pic>
      <p:grpSp>
        <p:nvGrpSpPr>
          <p:cNvPr id="360" name="Shape 360"/>
          <p:cNvGrpSpPr/>
          <p:nvPr/>
        </p:nvGrpSpPr>
        <p:grpSpPr>
          <a:xfrm>
            <a:off x="-25" y="5090700"/>
            <a:ext cx="9144000" cy="52800"/>
            <a:chOff x="-25" y="5090700"/>
            <a:chExt cx="9144000" cy="52800"/>
          </a:xfrm>
        </p:grpSpPr>
        <p:sp>
          <p:nvSpPr>
            <p:cNvPr id="361" name="Shape 361"/>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362" name="Shape 362"/>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363" name="Shape 363"/>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364" name="Shape 364"/>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sp>
        <p:nvSpPr>
          <p:cNvPr id="365" name="Shape 365"/>
          <p:cNvSpPr/>
          <p:nvPr/>
        </p:nvSpPr>
        <p:spPr>
          <a:xfrm>
            <a:off x="1375" y="3813675"/>
            <a:ext cx="9144000" cy="879000"/>
          </a:xfrm>
          <a:prstGeom prst="rect">
            <a:avLst/>
          </a:prstGeom>
          <a:solidFill>
            <a:srgbClr val="0F9D58">
              <a:alpha val="85090"/>
            </a:srgbClr>
          </a:solidFill>
          <a:ln>
            <a:noFill/>
          </a:ln>
        </p:spPr>
        <p:txBody>
          <a:bodyPr anchorCtr="0" anchor="ctr" bIns="91425" lIns="91425" rIns="91425" tIns="91425">
            <a:noAutofit/>
          </a:bodyPr>
          <a:lstStyle/>
          <a:p>
            <a:pPr lvl="0">
              <a:spcBef>
                <a:spcPts val="0"/>
              </a:spcBef>
              <a:buNone/>
            </a:pPr>
            <a:r>
              <a:t/>
            </a:r>
            <a:endParaRPr/>
          </a:p>
        </p:txBody>
      </p:sp>
      <p:sp>
        <p:nvSpPr>
          <p:cNvPr id="366" name="Shape 366"/>
          <p:cNvSpPr txBox="1"/>
          <p:nvPr/>
        </p:nvSpPr>
        <p:spPr>
          <a:xfrm>
            <a:off x="89450" y="3808575"/>
            <a:ext cx="8954700" cy="842400"/>
          </a:xfrm>
          <a:prstGeom prst="rect">
            <a:avLst/>
          </a:prstGeom>
          <a:noFill/>
          <a:ln>
            <a:noFill/>
          </a:ln>
        </p:spPr>
        <p:txBody>
          <a:bodyPr anchorCtr="0" anchor="ctr" bIns="38075" lIns="38075" rIns="38075" tIns="38075">
            <a:noAutofit/>
          </a:bodyPr>
          <a:lstStyle/>
          <a:p>
            <a:pPr lvl="0" rtl="0" algn="ctr">
              <a:spcBef>
                <a:spcPts val="0"/>
              </a:spcBef>
              <a:buClr>
                <a:schemeClr val="dk1"/>
              </a:buClr>
              <a:buSzPct val="25000"/>
              <a:buFont typeface="Arial"/>
              <a:buNone/>
            </a:pPr>
            <a:r>
              <a:rPr lang="en" sz="3800">
                <a:solidFill>
                  <a:schemeClr val="lt1"/>
                </a:solidFill>
                <a:latin typeface="Roboto"/>
                <a:ea typeface="Roboto"/>
                <a:cs typeface="Roboto"/>
                <a:sym typeface="Roboto"/>
              </a:rPr>
              <a:t>For most of history...</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370" name="Shape 370"/>
        <p:cNvGrpSpPr/>
        <p:nvPr/>
      </p:nvGrpSpPr>
      <p:grpSpPr>
        <a:xfrm>
          <a:off x="0" y="0"/>
          <a:ext cx="0" cy="0"/>
          <a:chOff x="0" y="0"/>
          <a:chExt cx="0" cy="0"/>
        </a:xfrm>
      </p:grpSpPr>
      <p:pic>
        <p:nvPicPr>
          <p:cNvPr id="371" name="Shape 371"/>
          <p:cNvPicPr preferRelativeResize="0"/>
          <p:nvPr/>
        </p:nvPicPr>
        <p:blipFill rotWithShape="1">
          <a:blip r:embed="rId3">
            <a:alphaModFix/>
          </a:blip>
          <a:srcRect b="0" l="-10" r="10" t="16478"/>
          <a:stretch/>
        </p:blipFill>
        <p:spPr>
          <a:xfrm>
            <a:off x="-25" y="0"/>
            <a:ext cx="9143996" cy="5090702"/>
          </a:xfrm>
          <a:prstGeom prst="rect">
            <a:avLst/>
          </a:prstGeom>
          <a:noFill/>
          <a:ln>
            <a:noFill/>
          </a:ln>
        </p:spPr>
      </p:pic>
      <p:grpSp>
        <p:nvGrpSpPr>
          <p:cNvPr id="372" name="Shape 372"/>
          <p:cNvGrpSpPr/>
          <p:nvPr/>
        </p:nvGrpSpPr>
        <p:grpSpPr>
          <a:xfrm>
            <a:off x="-25" y="5090700"/>
            <a:ext cx="9144000" cy="52800"/>
            <a:chOff x="-25" y="5090700"/>
            <a:chExt cx="9144000" cy="52800"/>
          </a:xfrm>
        </p:grpSpPr>
        <p:sp>
          <p:nvSpPr>
            <p:cNvPr id="373" name="Shape 373"/>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374" name="Shape 374"/>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375" name="Shape 375"/>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376" name="Shape 376"/>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sp>
        <p:nvSpPr>
          <p:cNvPr id="377" name="Shape 377"/>
          <p:cNvSpPr/>
          <p:nvPr/>
        </p:nvSpPr>
        <p:spPr>
          <a:xfrm>
            <a:off x="1375" y="3813675"/>
            <a:ext cx="9144000" cy="879000"/>
          </a:xfrm>
          <a:prstGeom prst="rect">
            <a:avLst/>
          </a:prstGeom>
          <a:solidFill>
            <a:srgbClr val="0F9D58">
              <a:alpha val="85090"/>
            </a:srgbClr>
          </a:solidFill>
          <a:ln>
            <a:noFill/>
          </a:ln>
        </p:spPr>
        <p:txBody>
          <a:bodyPr anchorCtr="0" anchor="ctr" bIns="91425" lIns="91425" rIns="91425" tIns="91425">
            <a:noAutofit/>
          </a:bodyPr>
          <a:lstStyle/>
          <a:p>
            <a:pPr lvl="0">
              <a:spcBef>
                <a:spcPts val="0"/>
              </a:spcBef>
              <a:buNone/>
            </a:pPr>
            <a:r>
              <a:t/>
            </a:r>
            <a:endParaRPr/>
          </a:p>
        </p:txBody>
      </p:sp>
      <p:sp>
        <p:nvSpPr>
          <p:cNvPr id="378" name="Shape 378"/>
          <p:cNvSpPr txBox="1"/>
          <p:nvPr/>
        </p:nvSpPr>
        <p:spPr>
          <a:xfrm>
            <a:off x="1375" y="3813675"/>
            <a:ext cx="9144000" cy="803700"/>
          </a:xfrm>
          <a:prstGeom prst="rect">
            <a:avLst/>
          </a:prstGeom>
          <a:noFill/>
          <a:ln>
            <a:noFill/>
          </a:ln>
        </p:spPr>
        <p:txBody>
          <a:bodyPr anchorCtr="0" anchor="ctr" bIns="38075" lIns="38075" rIns="38075" tIns="38075">
            <a:noAutofit/>
          </a:bodyPr>
          <a:lstStyle/>
          <a:p>
            <a:pPr lvl="0" rtl="0" algn="ctr">
              <a:spcBef>
                <a:spcPts val="0"/>
              </a:spcBef>
              <a:buClr>
                <a:schemeClr val="dk1"/>
              </a:buClr>
              <a:buSzPct val="25000"/>
              <a:buFont typeface="Arial"/>
              <a:buNone/>
            </a:pPr>
            <a:r>
              <a:rPr lang="en" sz="3800">
                <a:solidFill>
                  <a:schemeClr val="lt1"/>
                </a:solidFill>
                <a:latin typeface="Roboto"/>
                <a:ea typeface="Roboto"/>
                <a:cs typeface="Roboto"/>
                <a:sym typeface="Roboto"/>
              </a:rPr>
              <a:t>Now the world is at our</a:t>
            </a:r>
            <a:r>
              <a:rPr lang="en" sz="4000">
                <a:solidFill>
                  <a:schemeClr val="lt1"/>
                </a:solidFill>
                <a:latin typeface="Roboto"/>
                <a:ea typeface="Roboto"/>
                <a:cs typeface="Roboto"/>
                <a:sym typeface="Roboto"/>
              </a:rPr>
              <a:t> </a:t>
            </a:r>
            <a:r>
              <a:rPr b="1" lang="en" sz="5000">
                <a:solidFill>
                  <a:schemeClr val="lt1"/>
                </a:solidFill>
                <a:latin typeface="Roboto"/>
                <a:ea typeface="Roboto"/>
                <a:cs typeface="Roboto"/>
                <a:sym typeface="Roboto"/>
              </a:rPr>
              <a:t>fingertips…</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382" name="Shape 382"/>
        <p:cNvGrpSpPr/>
        <p:nvPr/>
      </p:nvGrpSpPr>
      <p:grpSpPr>
        <a:xfrm>
          <a:off x="0" y="0"/>
          <a:ext cx="0" cy="0"/>
          <a:chOff x="0" y="0"/>
          <a:chExt cx="0" cy="0"/>
        </a:xfrm>
      </p:grpSpPr>
      <p:sp>
        <p:nvSpPr>
          <p:cNvPr id="383" name="Shape 383"/>
          <p:cNvSpPr/>
          <p:nvPr/>
        </p:nvSpPr>
        <p:spPr>
          <a:xfrm>
            <a:off x="6183125" y="0"/>
            <a:ext cx="2960400" cy="15672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384" name="Shape 384"/>
          <p:cNvSpPr/>
          <p:nvPr/>
        </p:nvSpPr>
        <p:spPr>
          <a:xfrm>
            <a:off x="3066750" y="0"/>
            <a:ext cx="2991600" cy="15672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385" name="Shape 385"/>
          <p:cNvSpPr/>
          <p:nvPr/>
        </p:nvSpPr>
        <p:spPr>
          <a:xfrm>
            <a:off x="450" y="0"/>
            <a:ext cx="2941200" cy="15672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386" name="Shape 386"/>
          <p:cNvSpPr txBox="1"/>
          <p:nvPr/>
        </p:nvSpPr>
        <p:spPr>
          <a:xfrm>
            <a:off x="452100" y="314212"/>
            <a:ext cx="2087400" cy="979500"/>
          </a:xfrm>
          <a:prstGeom prst="rect">
            <a:avLst/>
          </a:prstGeom>
          <a:noFill/>
          <a:ln>
            <a:noFill/>
          </a:ln>
        </p:spPr>
        <p:txBody>
          <a:bodyPr anchorCtr="0" anchor="t" bIns="38075" lIns="38075" rIns="38075" tIns="38075">
            <a:noAutofit/>
          </a:bodyPr>
          <a:lstStyle/>
          <a:p>
            <a:pPr indent="0" lvl="0" marL="0" marR="0" rtl="0" algn="ctr">
              <a:lnSpc>
                <a:spcPct val="100000"/>
              </a:lnSpc>
              <a:spcBef>
                <a:spcPts val="0"/>
              </a:spcBef>
              <a:spcAft>
                <a:spcPts val="0"/>
              </a:spcAft>
              <a:buClr>
                <a:srgbClr val="000000"/>
              </a:buClr>
              <a:buSzPct val="25000"/>
              <a:buFont typeface="Arial"/>
              <a:buNone/>
            </a:pPr>
            <a:r>
              <a:rPr lang="en" sz="2400">
                <a:solidFill>
                  <a:srgbClr val="FFFFFF"/>
                </a:solidFill>
                <a:latin typeface="Roboto"/>
                <a:ea typeface="Roboto"/>
                <a:cs typeface="Roboto"/>
                <a:sym typeface="Roboto"/>
              </a:rPr>
              <a:t>Empowering Gen Z</a:t>
            </a:r>
          </a:p>
        </p:txBody>
      </p:sp>
      <p:grpSp>
        <p:nvGrpSpPr>
          <p:cNvPr id="387" name="Shape 387"/>
          <p:cNvGrpSpPr/>
          <p:nvPr/>
        </p:nvGrpSpPr>
        <p:grpSpPr>
          <a:xfrm>
            <a:off x="440" y="5091282"/>
            <a:ext cx="9143085" cy="52704"/>
            <a:chOff x="-25" y="5090700"/>
            <a:chExt cx="9144000" cy="52800"/>
          </a:xfrm>
        </p:grpSpPr>
        <p:sp>
          <p:nvSpPr>
            <p:cNvPr id="388" name="Shape 388"/>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389" name="Shape 389"/>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390" name="Shape 390"/>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391" name="Shape 391"/>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sp>
        <p:nvSpPr>
          <p:cNvPr id="392" name="Shape 392"/>
          <p:cNvSpPr txBox="1"/>
          <p:nvPr/>
        </p:nvSpPr>
        <p:spPr>
          <a:xfrm>
            <a:off x="3518850" y="314225"/>
            <a:ext cx="2087400" cy="979500"/>
          </a:xfrm>
          <a:prstGeom prst="rect">
            <a:avLst/>
          </a:prstGeom>
          <a:noFill/>
          <a:ln>
            <a:noFill/>
          </a:ln>
        </p:spPr>
        <p:txBody>
          <a:bodyPr anchorCtr="0" anchor="t" bIns="38075" lIns="38075" rIns="38075" tIns="38075">
            <a:noAutofit/>
          </a:bodyPr>
          <a:lstStyle/>
          <a:p>
            <a:pPr indent="0" lvl="0" marL="0" marR="0" rtl="0" algn="ctr">
              <a:lnSpc>
                <a:spcPct val="100000"/>
              </a:lnSpc>
              <a:spcBef>
                <a:spcPts val="0"/>
              </a:spcBef>
              <a:spcAft>
                <a:spcPts val="0"/>
              </a:spcAft>
              <a:buClr>
                <a:srgbClr val="000000"/>
              </a:buClr>
              <a:buSzPct val="25000"/>
              <a:buFont typeface="Arial"/>
              <a:buNone/>
            </a:pPr>
            <a:r>
              <a:rPr lang="en" sz="2400">
                <a:solidFill>
                  <a:srgbClr val="FFFFFF"/>
                </a:solidFill>
                <a:latin typeface="Roboto"/>
                <a:ea typeface="Roboto"/>
                <a:cs typeface="Roboto"/>
                <a:sym typeface="Roboto"/>
              </a:rPr>
              <a:t>Preparing for </a:t>
            </a:r>
            <a:br>
              <a:rPr lang="en" sz="2400">
                <a:solidFill>
                  <a:srgbClr val="FFFFFF"/>
                </a:solidFill>
                <a:latin typeface="Roboto"/>
                <a:ea typeface="Roboto"/>
                <a:cs typeface="Roboto"/>
                <a:sym typeface="Roboto"/>
              </a:rPr>
            </a:br>
            <a:r>
              <a:rPr lang="en" sz="2400">
                <a:solidFill>
                  <a:srgbClr val="FFFFFF"/>
                </a:solidFill>
                <a:latin typeface="Roboto"/>
                <a:ea typeface="Roboto"/>
                <a:cs typeface="Roboto"/>
                <a:sym typeface="Roboto"/>
              </a:rPr>
              <a:t>the future</a:t>
            </a:r>
          </a:p>
        </p:txBody>
      </p:sp>
      <p:sp>
        <p:nvSpPr>
          <p:cNvPr id="393" name="Shape 393"/>
          <p:cNvSpPr txBox="1"/>
          <p:nvPr/>
        </p:nvSpPr>
        <p:spPr>
          <a:xfrm>
            <a:off x="6620100" y="314225"/>
            <a:ext cx="2087400" cy="979500"/>
          </a:xfrm>
          <a:prstGeom prst="rect">
            <a:avLst/>
          </a:prstGeom>
          <a:noFill/>
          <a:ln>
            <a:noFill/>
          </a:ln>
        </p:spPr>
        <p:txBody>
          <a:bodyPr anchorCtr="0" anchor="t" bIns="38075" lIns="38075" rIns="38075" tIns="38075">
            <a:noAutofit/>
          </a:bodyPr>
          <a:lstStyle/>
          <a:p>
            <a:pPr indent="0" lvl="0" marL="0" marR="0" rtl="0" algn="ctr">
              <a:lnSpc>
                <a:spcPct val="100000"/>
              </a:lnSpc>
              <a:spcBef>
                <a:spcPts val="0"/>
              </a:spcBef>
              <a:spcAft>
                <a:spcPts val="0"/>
              </a:spcAft>
              <a:buClr>
                <a:srgbClr val="000000"/>
              </a:buClr>
              <a:buSzPct val="25000"/>
              <a:buFont typeface="Arial"/>
              <a:buNone/>
            </a:pPr>
            <a:r>
              <a:rPr lang="en" sz="2400">
                <a:solidFill>
                  <a:srgbClr val="FFFFFF"/>
                </a:solidFill>
                <a:latin typeface="Roboto"/>
                <a:ea typeface="Roboto"/>
                <a:cs typeface="Roboto"/>
                <a:sym typeface="Roboto"/>
              </a:rPr>
              <a:t>Re-imagining today</a:t>
            </a:r>
          </a:p>
        </p:txBody>
      </p:sp>
      <p:pic>
        <p:nvPicPr>
          <p:cNvPr id="394" name="Shape 394"/>
          <p:cNvPicPr preferRelativeResize="0"/>
          <p:nvPr/>
        </p:nvPicPr>
        <p:blipFill rotWithShape="1">
          <a:blip r:embed="rId3">
            <a:alphaModFix/>
          </a:blip>
          <a:srcRect b="0" l="15251" r="29168" t="0"/>
          <a:stretch/>
        </p:blipFill>
        <p:spPr>
          <a:xfrm>
            <a:off x="225" y="1558775"/>
            <a:ext cx="2941200" cy="3532500"/>
          </a:xfrm>
          <a:prstGeom prst="rect">
            <a:avLst/>
          </a:prstGeom>
          <a:noFill/>
          <a:ln>
            <a:noFill/>
          </a:ln>
        </p:spPr>
      </p:pic>
      <p:pic>
        <p:nvPicPr>
          <p:cNvPr id="395" name="Shape 395"/>
          <p:cNvPicPr preferRelativeResize="0"/>
          <p:nvPr/>
        </p:nvPicPr>
        <p:blipFill rotWithShape="1">
          <a:blip r:embed="rId4">
            <a:alphaModFix/>
          </a:blip>
          <a:srcRect b="0" l="17463" r="26670" t="0"/>
          <a:stretch/>
        </p:blipFill>
        <p:spPr>
          <a:xfrm>
            <a:off x="6183375" y="1558775"/>
            <a:ext cx="2960400" cy="3532500"/>
          </a:xfrm>
          <a:prstGeom prst="rect">
            <a:avLst/>
          </a:prstGeom>
          <a:noFill/>
          <a:ln>
            <a:noFill/>
          </a:ln>
        </p:spPr>
      </p:pic>
      <p:pic>
        <p:nvPicPr>
          <p:cNvPr id="396" name="Shape 396"/>
          <p:cNvPicPr preferRelativeResize="0"/>
          <p:nvPr/>
        </p:nvPicPr>
        <p:blipFill rotWithShape="1">
          <a:blip r:embed="rId5">
            <a:alphaModFix/>
          </a:blip>
          <a:srcRect b="2018" l="28588" r="16664" t="0"/>
          <a:stretch/>
        </p:blipFill>
        <p:spPr>
          <a:xfrm>
            <a:off x="3064325" y="1558775"/>
            <a:ext cx="2991599" cy="3532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00" name="Shape 400"/>
        <p:cNvGrpSpPr/>
        <p:nvPr/>
      </p:nvGrpSpPr>
      <p:grpSpPr>
        <a:xfrm>
          <a:off x="0" y="0"/>
          <a:ext cx="0" cy="0"/>
          <a:chOff x="0" y="0"/>
          <a:chExt cx="0" cy="0"/>
        </a:xfrm>
      </p:grpSpPr>
      <p:grpSp>
        <p:nvGrpSpPr>
          <p:cNvPr id="401" name="Shape 401"/>
          <p:cNvGrpSpPr/>
          <p:nvPr/>
        </p:nvGrpSpPr>
        <p:grpSpPr>
          <a:xfrm>
            <a:off x="-25" y="5090700"/>
            <a:ext cx="9144000" cy="52800"/>
            <a:chOff x="-25" y="5090700"/>
            <a:chExt cx="9144000" cy="52800"/>
          </a:xfrm>
        </p:grpSpPr>
        <p:sp>
          <p:nvSpPr>
            <p:cNvPr id="402" name="Shape 402"/>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403" name="Shape 403"/>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404" name="Shape 404"/>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405" name="Shape 405"/>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sp>
        <p:nvSpPr>
          <p:cNvPr id="406" name="Shape 406"/>
          <p:cNvSpPr/>
          <p:nvPr/>
        </p:nvSpPr>
        <p:spPr>
          <a:xfrm>
            <a:off x="6183125" y="0"/>
            <a:ext cx="2960400" cy="15672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407" name="Shape 407"/>
          <p:cNvSpPr/>
          <p:nvPr/>
        </p:nvSpPr>
        <p:spPr>
          <a:xfrm>
            <a:off x="3066750" y="0"/>
            <a:ext cx="2991600" cy="15672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408" name="Shape 408"/>
          <p:cNvSpPr/>
          <p:nvPr/>
        </p:nvSpPr>
        <p:spPr>
          <a:xfrm>
            <a:off x="450" y="0"/>
            <a:ext cx="2941200" cy="15672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409" name="Shape 409"/>
          <p:cNvSpPr txBox="1"/>
          <p:nvPr/>
        </p:nvSpPr>
        <p:spPr>
          <a:xfrm>
            <a:off x="452100" y="314212"/>
            <a:ext cx="2087400" cy="979500"/>
          </a:xfrm>
          <a:prstGeom prst="rect">
            <a:avLst/>
          </a:prstGeom>
          <a:noFill/>
          <a:ln>
            <a:noFill/>
          </a:ln>
        </p:spPr>
        <p:txBody>
          <a:bodyPr anchorCtr="0" anchor="t" bIns="38075" lIns="38075" rIns="38075" tIns="38075">
            <a:noAutofit/>
          </a:bodyPr>
          <a:lstStyle/>
          <a:p>
            <a:pPr indent="0" lvl="0" marL="0" marR="0" rtl="0" algn="ctr">
              <a:lnSpc>
                <a:spcPct val="100000"/>
              </a:lnSpc>
              <a:spcBef>
                <a:spcPts val="0"/>
              </a:spcBef>
              <a:spcAft>
                <a:spcPts val="0"/>
              </a:spcAft>
              <a:buClr>
                <a:srgbClr val="000000"/>
              </a:buClr>
              <a:buSzPct val="25000"/>
              <a:buFont typeface="Arial"/>
              <a:buNone/>
            </a:pPr>
            <a:r>
              <a:rPr lang="en" sz="2400">
                <a:solidFill>
                  <a:srgbClr val="FFFFFF"/>
                </a:solidFill>
                <a:latin typeface="Roboto"/>
                <a:ea typeface="Roboto"/>
                <a:cs typeface="Roboto"/>
                <a:sym typeface="Roboto"/>
              </a:rPr>
              <a:t>Empowering Gen Z</a:t>
            </a:r>
          </a:p>
        </p:txBody>
      </p:sp>
      <p:sp>
        <p:nvSpPr>
          <p:cNvPr id="410" name="Shape 410"/>
          <p:cNvSpPr txBox="1"/>
          <p:nvPr/>
        </p:nvSpPr>
        <p:spPr>
          <a:xfrm>
            <a:off x="3518850" y="314225"/>
            <a:ext cx="2087400" cy="979500"/>
          </a:xfrm>
          <a:prstGeom prst="rect">
            <a:avLst/>
          </a:prstGeom>
          <a:noFill/>
          <a:ln>
            <a:noFill/>
          </a:ln>
        </p:spPr>
        <p:txBody>
          <a:bodyPr anchorCtr="0" anchor="t" bIns="38075" lIns="38075" rIns="38075" tIns="38075">
            <a:noAutofit/>
          </a:bodyPr>
          <a:lstStyle/>
          <a:p>
            <a:pPr indent="0" lvl="0" marL="0" marR="0" rtl="0" algn="ctr">
              <a:lnSpc>
                <a:spcPct val="100000"/>
              </a:lnSpc>
              <a:spcBef>
                <a:spcPts val="0"/>
              </a:spcBef>
              <a:spcAft>
                <a:spcPts val="0"/>
              </a:spcAft>
              <a:buClr>
                <a:srgbClr val="000000"/>
              </a:buClr>
              <a:buSzPct val="25000"/>
              <a:buFont typeface="Arial"/>
              <a:buNone/>
            </a:pPr>
            <a:r>
              <a:rPr lang="en" sz="2400">
                <a:solidFill>
                  <a:srgbClr val="FFFFFF"/>
                </a:solidFill>
                <a:latin typeface="Roboto"/>
                <a:ea typeface="Roboto"/>
                <a:cs typeface="Roboto"/>
                <a:sym typeface="Roboto"/>
              </a:rPr>
              <a:t>Preparing for </a:t>
            </a:r>
            <a:br>
              <a:rPr lang="en" sz="2400">
                <a:solidFill>
                  <a:srgbClr val="FFFFFF"/>
                </a:solidFill>
                <a:latin typeface="Roboto"/>
                <a:ea typeface="Roboto"/>
                <a:cs typeface="Roboto"/>
                <a:sym typeface="Roboto"/>
              </a:rPr>
            </a:br>
            <a:r>
              <a:rPr lang="en" sz="2400">
                <a:solidFill>
                  <a:srgbClr val="FFFFFF"/>
                </a:solidFill>
                <a:latin typeface="Roboto"/>
                <a:ea typeface="Roboto"/>
                <a:cs typeface="Roboto"/>
                <a:sym typeface="Roboto"/>
              </a:rPr>
              <a:t>the future</a:t>
            </a:r>
          </a:p>
        </p:txBody>
      </p:sp>
      <p:sp>
        <p:nvSpPr>
          <p:cNvPr id="411" name="Shape 411"/>
          <p:cNvSpPr txBox="1"/>
          <p:nvPr/>
        </p:nvSpPr>
        <p:spPr>
          <a:xfrm>
            <a:off x="6620100" y="314225"/>
            <a:ext cx="2087400" cy="979500"/>
          </a:xfrm>
          <a:prstGeom prst="rect">
            <a:avLst/>
          </a:prstGeom>
          <a:noFill/>
          <a:ln>
            <a:noFill/>
          </a:ln>
        </p:spPr>
        <p:txBody>
          <a:bodyPr anchorCtr="0" anchor="t" bIns="38075" lIns="38075" rIns="38075" tIns="38075">
            <a:noAutofit/>
          </a:bodyPr>
          <a:lstStyle/>
          <a:p>
            <a:pPr indent="0" lvl="0" marL="0" marR="0" rtl="0" algn="ctr">
              <a:lnSpc>
                <a:spcPct val="100000"/>
              </a:lnSpc>
              <a:spcBef>
                <a:spcPts val="0"/>
              </a:spcBef>
              <a:spcAft>
                <a:spcPts val="0"/>
              </a:spcAft>
              <a:buClr>
                <a:srgbClr val="000000"/>
              </a:buClr>
              <a:buSzPct val="25000"/>
              <a:buFont typeface="Arial"/>
              <a:buNone/>
            </a:pPr>
            <a:r>
              <a:rPr lang="en" sz="2400">
                <a:solidFill>
                  <a:srgbClr val="FFFFFF"/>
                </a:solidFill>
                <a:latin typeface="Roboto"/>
                <a:ea typeface="Roboto"/>
                <a:cs typeface="Roboto"/>
                <a:sym typeface="Roboto"/>
              </a:rPr>
              <a:t>Re-imagining today</a:t>
            </a:r>
          </a:p>
        </p:txBody>
      </p:sp>
      <p:pic>
        <p:nvPicPr>
          <p:cNvPr id="412" name="Shape 412"/>
          <p:cNvPicPr preferRelativeResize="0"/>
          <p:nvPr/>
        </p:nvPicPr>
        <p:blipFill rotWithShape="1">
          <a:blip r:embed="rId3">
            <a:alphaModFix/>
          </a:blip>
          <a:srcRect b="0" l="15251" r="29168" t="0"/>
          <a:stretch/>
        </p:blipFill>
        <p:spPr>
          <a:xfrm>
            <a:off x="225" y="1558775"/>
            <a:ext cx="2941200" cy="3532500"/>
          </a:xfrm>
          <a:prstGeom prst="rect">
            <a:avLst/>
          </a:prstGeom>
          <a:noFill/>
          <a:ln>
            <a:noFill/>
          </a:ln>
        </p:spPr>
      </p:pic>
      <p:pic>
        <p:nvPicPr>
          <p:cNvPr id="413" name="Shape 413"/>
          <p:cNvPicPr preferRelativeResize="0"/>
          <p:nvPr/>
        </p:nvPicPr>
        <p:blipFill rotWithShape="1">
          <a:blip r:embed="rId4">
            <a:alphaModFix/>
          </a:blip>
          <a:srcRect b="0" l="17463" r="26670" t="0"/>
          <a:stretch/>
        </p:blipFill>
        <p:spPr>
          <a:xfrm>
            <a:off x="6183375" y="1558775"/>
            <a:ext cx="2960400" cy="3532500"/>
          </a:xfrm>
          <a:prstGeom prst="rect">
            <a:avLst/>
          </a:prstGeom>
          <a:noFill/>
          <a:ln>
            <a:noFill/>
          </a:ln>
        </p:spPr>
      </p:pic>
      <p:pic>
        <p:nvPicPr>
          <p:cNvPr id="414" name="Shape 414"/>
          <p:cNvPicPr preferRelativeResize="0"/>
          <p:nvPr/>
        </p:nvPicPr>
        <p:blipFill rotWithShape="1">
          <a:blip r:embed="rId5">
            <a:alphaModFix/>
          </a:blip>
          <a:srcRect b="2018" l="28588" r="16664" t="0"/>
          <a:stretch/>
        </p:blipFill>
        <p:spPr>
          <a:xfrm>
            <a:off x="3064325" y="1558775"/>
            <a:ext cx="2991599" cy="3532500"/>
          </a:xfrm>
          <a:prstGeom prst="rect">
            <a:avLst/>
          </a:prstGeom>
          <a:noFill/>
          <a:ln>
            <a:noFill/>
          </a:ln>
        </p:spPr>
      </p:pic>
      <p:sp>
        <p:nvSpPr>
          <p:cNvPr id="415" name="Shape 415"/>
          <p:cNvSpPr/>
          <p:nvPr/>
        </p:nvSpPr>
        <p:spPr>
          <a:xfrm>
            <a:off x="3066750" y="26400"/>
            <a:ext cx="6143100" cy="5090700"/>
          </a:xfrm>
          <a:prstGeom prst="rect">
            <a:avLst/>
          </a:prstGeom>
          <a:solidFill>
            <a:srgbClr val="FFFFFF">
              <a:alpha val="74230"/>
            </a:srgbClr>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19" name="Shape 419"/>
        <p:cNvGrpSpPr/>
        <p:nvPr/>
      </p:nvGrpSpPr>
      <p:grpSpPr>
        <a:xfrm>
          <a:off x="0" y="0"/>
          <a:ext cx="0" cy="0"/>
          <a:chOff x="0" y="0"/>
          <a:chExt cx="0" cy="0"/>
        </a:xfrm>
      </p:grpSpPr>
      <p:pic>
        <p:nvPicPr>
          <p:cNvPr id="420" name="Shape 420"/>
          <p:cNvPicPr preferRelativeResize="0"/>
          <p:nvPr/>
        </p:nvPicPr>
        <p:blipFill rotWithShape="1">
          <a:blip r:embed="rId3">
            <a:alphaModFix/>
          </a:blip>
          <a:srcRect b="0" l="22336" r="9894" t="3232"/>
          <a:stretch/>
        </p:blipFill>
        <p:spPr>
          <a:xfrm>
            <a:off x="2292025" y="0"/>
            <a:ext cx="2349804" cy="5090702"/>
          </a:xfrm>
          <a:prstGeom prst="rect">
            <a:avLst/>
          </a:prstGeom>
          <a:noFill/>
          <a:ln>
            <a:noFill/>
          </a:ln>
        </p:spPr>
      </p:pic>
      <p:pic>
        <p:nvPicPr>
          <p:cNvPr id="421" name="Shape 421"/>
          <p:cNvPicPr preferRelativeResize="0"/>
          <p:nvPr/>
        </p:nvPicPr>
        <p:blipFill rotWithShape="1">
          <a:blip r:embed="rId4">
            <a:alphaModFix/>
          </a:blip>
          <a:srcRect b="4122" l="33735" r="35929" t="0"/>
          <a:stretch/>
        </p:blipFill>
        <p:spPr>
          <a:xfrm>
            <a:off x="6756975" y="0"/>
            <a:ext cx="2388400" cy="5090700"/>
          </a:xfrm>
          <a:prstGeom prst="rect">
            <a:avLst/>
          </a:prstGeom>
          <a:noFill/>
          <a:ln>
            <a:noFill/>
          </a:ln>
        </p:spPr>
      </p:pic>
      <p:pic>
        <p:nvPicPr>
          <p:cNvPr id="422" name="Shape 422"/>
          <p:cNvPicPr preferRelativeResize="0"/>
          <p:nvPr/>
        </p:nvPicPr>
        <p:blipFill rotWithShape="1">
          <a:blip r:embed="rId5">
            <a:alphaModFix/>
          </a:blip>
          <a:srcRect b="0" l="22276" r="48080" t="0"/>
          <a:stretch/>
        </p:blipFill>
        <p:spPr>
          <a:xfrm>
            <a:off x="1375" y="-3725"/>
            <a:ext cx="2290644" cy="5094427"/>
          </a:xfrm>
          <a:prstGeom prst="rect">
            <a:avLst/>
          </a:prstGeom>
          <a:noFill/>
          <a:ln>
            <a:noFill/>
          </a:ln>
        </p:spPr>
      </p:pic>
      <p:pic>
        <p:nvPicPr>
          <p:cNvPr id="423" name="Shape 423"/>
          <p:cNvPicPr preferRelativeResize="0"/>
          <p:nvPr/>
        </p:nvPicPr>
        <p:blipFill rotWithShape="1">
          <a:blip r:embed="rId6">
            <a:alphaModFix/>
          </a:blip>
          <a:srcRect b="0" l="20734" r="52771" t="6305"/>
          <a:stretch/>
        </p:blipFill>
        <p:spPr>
          <a:xfrm>
            <a:off x="4575800" y="-3725"/>
            <a:ext cx="2290650" cy="5098675"/>
          </a:xfrm>
          <a:prstGeom prst="rect">
            <a:avLst/>
          </a:prstGeom>
          <a:noFill/>
          <a:ln>
            <a:noFill/>
          </a:ln>
        </p:spPr>
      </p:pic>
      <p:grpSp>
        <p:nvGrpSpPr>
          <p:cNvPr id="424" name="Shape 424"/>
          <p:cNvGrpSpPr/>
          <p:nvPr/>
        </p:nvGrpSpPr>
        <p:grpSpPr>
          <a:xfrm>
            <a:off x="-25" y="5090700"/>
            <a:ext cx="9144000" cy="52800"/>
            <a:chOff x="-25" y="5090700"/>
            <a:chExt cx="9144000" cy="52800"/>
          </a:xfrm>
        </p:grpSpPr>
        <p:sp>
          <p:nvSpPr>
            <p:cNvPr id="425" name="Shape 425"/>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426" name="Shape 426"/>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427" name="Shape 427"/>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428" name="Shape 428"/>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sp>
        <p:nvSpPr>
          <p:cNvPr id="429" name="Shape 429"/>
          <p:cNvSpPr/>
          <p:nvPr/>
        </p:nvSpPr>
        <p:spPr>
          <a:xfrm>
            <a:off x="1375" y="3813700"/>
            <a:ext cx="9144000" cy="879000"/>
          </a:xfrm>
          <a:prstGeom prst="rect">
            <a:avLst/>
          </a:prstGeom>
          <a:solidFill>
            <a:srgbClr val="4083F4">
              <a:alpha val="86620"/>
            </a:srgbClr>
          </a:solidFill>
          <a:ln>
            <a:noFill/>
          </a:ln>
        </p:spPr>
        <p:txBody>
          <a:bodyPr anchorCtr="0" anchor="ctr" bIns="91425" lIns="91425" rIns="91425" tIns="91425">
            <a:noAutofit/>
          </a:bodyPr>
          <a:lstStyle/>
          <a:p>
            <a:pPr lvl="0">
              <a:spcBef>
                <a:spcPts val="0"/>
              </a:spcBef>
              <a:buNone/>
            </a:pPr>
            <a:r>
              <a:t/>
            </a:r>
            <a:endParaRPr/>
          </a:p>
        </p:txBody>
      </p:sp>
      <p:sp>
        <p:nvSpPr>
          <p:cNvPr id="430" name="Shape 430"/>
          <p:cNvSpPr txBox="1"/>
          <p:nvPr/>
        </p:nvSpPr>
        <p:spPr>
          <a:xfrm>
            <a:off x="1375" y="3884774"/>
            <a:ext cx="9144000" cy="748800"/>
          </a:xfrm>
          <a:prstGeom prst="rect">
            <a:avLst/>
          </a:prstGeom>
          <a:noFill/>
          <a:ln>
            <a:noFill/>
          </a:ln>
        </p:spPr>
        <p:txBody>
          <a:bodyPr anchorCtr="0" anchor="ctr" bIns="38075" lIns="38075" rIns="38075" tIns="38075">
            <a:noAutofit/>
          </a:bodyPr>
          <a:lstStyle/>
          <a:p>
            <a:pPr lvl="0" rtl="0" algn="ctr">
              <a:lnSpc>
                <a:spcPct val="115000"/>
              </a:lnSpc>
              <a:spcBef>
                <a:spcPts val="0"/>
              </a:spcBef>
              <a:buClr>
                <a:schemeClr val="dk1"/>
              </a:buClr>
              <a:buSzPct val="25000"/>
              <a:buFont typeface="Arial"/>
              <a:buNone/>
            </a:pPr>
            <a:r>
              <a:rPr lang="en" sz="3800">
                <a:solidFill>
                  <a:schemeClr val="lt1"/>
                </a:solidFill>
                <a:latin typeface="Roboto"/>
                <a:ea typeface="Roboto"/>
                <a:cs typeface="Roboto"/>
                <a:sym typeface="Roboto"/>
              </a:rPr>
              <a:t>Technology is</a:t>
            </a:r>
            <a:r>
              <a:rPr b="1" lang="en" sz="4000">
                <a:solidFill>
                  <a:schemeClr val="lt1"/>
                </a:solidFill>
                <a:latin typeface="Roboto"/>
                <a:ea typeface="Roboto"/>
                <a:cs typeface="Roboto"/>
                <a:sym typeface="Roboto"/>
              </a:rPr>
              <a:t> </a:t>
            </a:r>
            <a:r>
              <a:rPr b="1" lang="en" sz="5000">
                <a:solidFill>
                  <a:schemeClr val="lt1"/>
                </a:solidFill>
                <a:latin typeface="Roboto"/>
                <a:ea typeface="Roboto"/>
                <a:cs typeface="Roboto"/>
                <a:sym typeface="Roboto"/>
              </a:rPr>
              <a:t>everywhere</a:t>
            </a:r>
          </a:p>
        </p:txBody>
      </p:sp>
      <p:grpSp>
        <p:nvGrpSpPr>
          <p:cNvPr id="431" name="Shape 431"/>
          <p:cNvGrpSpPr/>
          <p:nvPr/>
        </p:nvGrpSpPr>
        <p:grpSpPr>
          <a:xfrm>
            <a:off x="-25" y="5090700"/>
            <a:ext cx="9144000" cy="52800"/>
            <a:chOff x="-25" y="5090700"/>
            <a:chExt cx="9144000" cy="52800"/>
          </a:xfrm>
        </p:grpSpPr>
        <p:sp>
          <p:nvSpPr>
            <p:cNvPr id="432" name="Shape 432"/>
            <p:cNvSpPr/>
            <p:nvPr/>
          </p:nvSpPr>
          <p:spPr>
            <a:xfrm>
              <a:off x="-25" y="5090700"/>
              <a:ext cx="2286000" cy="52800"/>
            </a:xfrm>
            <a:prstGeom prst="rect">
              <a:avLst/>
            </a:prstGeom>
            <a:solidFill>
              <a:srgbClr val="4285F4"/>
            </a:solidFill>
            <a:ln>
              <a:noFill/>
            </a:ln>
          </p:spPr>
          <p:txBody>
            <a:bodyPr anchorCtr="0" anchor="ctr" bIns="91425" lIns="91425" rIns="91425" tIns="91425">
              <a:noAutofit/>
            </a:bodyPr>
            <a:lstStyle/>
            <a:p>
              <a:pPr lvl="0">
                <a:spcBef>
                  <a:spcPts val="0"/>
                </a:spcBef>
                <a:buNone/>
              </a:pPr>
              <a:r>
                <a:t/>
              </a:r>
              <a:endParaRPr/>
            </a:p>
          </p:txBody>
        </p:sp>
        <p:sp>
          <p:nvSpPr>
            <p:cNvPr id="433" name="Shape 433"/>
            <p:cNvSpPr/>
            <p:nvPr/>
          </p:nvSpPr>
          <p:spPr>
            <a:xfrm>
              <a:off x="2285998" y="5090700"/>
              <a:ext cx="2286000" cy="52800"/>
            </a:xfrm>
            <a:prstGeom prst="rect">
              <a:avLst/>
            </a:prstGeom>
            <a:solidFill>
              <a:srgbClr val="EA4335"/>
            </a:solidFill>
            <a:ln>
              <a:noFill/>
            </a:ln>
          </p:spPr>
          <p:txBody>
            <a:bodyPr anchorCtr="0" anchor="ctr" bIns="91425" lIns="91425" rIns="91425" tIns="91425">
              <a:noAutofit/>
            </a:bodyPr>
            <a:lstStyle/>
            <a:p>
              <a:pPr lvl="0">
                <a:spcBef>
                  <a:spcPts val="0"/>
                </a:spcBef>
                <a:buNone/>
              </a:pPr>
              <a:r>
                <a:t/>
              </a:r>
              <a:endParaRPr/>
            </a:p>
          </p:txBody>
        </p:sp>
        <p:sp>
          <p:nvSpPr>
            <p:cNvPr id="434" name="Shape 434"/>
            <p:cNvSpPr/>
            <p:nvPr/>
          </p:nvSpPr>
          <p:spPr>
            <a:xfrm>
              <a:off x="4571987" y="5090700"/>
              <a:ext cx="2285999" cy="52800"/>
            </a:xfrm>
            <a:prstGeom prst="rect">
              <a:avLst/>
            </a:prstGeom>
            <a:solidFill>
              <a:srgbClr val="FBBC05"/>
            </a:solidFill>
            <a:ln>
              <a:noFill/>
            </a:ln>
          </p:spPr>
          <p:txBody>
            <a:bodyPr anchorCtr="0" anchor="ctr" bIns="91425" lIns="91425" rIns="91425" tIns="91425">
              <a:noAutofit/>
            </a:bodyPr>
            <a:lstStyle/>
            <a:p>
              <a:pPr lvl="0">
                <a:spcBef>
                  <a:spcPts val="0"/>
                </a:spcBef>
                <a:buNone/>
              </a:pPr>
              <a:r>
                <a:t/>
              </a:r>
              <a:endParaRPr/>
            </a:p>
          </p:txBody>
        </p:sp>
        <p:sp>
          <p:nvSpPr>
            <p:cNvPr id="435" name="Shape 435"/>
            <p:cNvSpPr/>
            <p:nvPr/>
          </p:nvSpPr>
          <p:spPr>
            <a:xfrm>
              <a:off x="6857975" y="5090700"/>
              <a:ext cx="2286000" cy="52800"/>
            </a:xfrm>
            <a:prstGeom prst="rect">
              <a:avLst/>
            </a:prstGeom>
            <a:solidFill>
              <a:srgbClr val="34A853"/>
            </a:solidFill>
            <a:ln>
              <a:noFill/>
            </a:ln>
          </p:spPr>
          <p:txBody>
            <a:bodyPr anchorCtr="0" anchor="ctr" bIns="91425" lIns="91425" rIns="91425" tIns="91425">
              <a:noAutofit/>
            </a:bodyPr>
            <a:lstStyle/>
            <a:p>
              <a:pPr lvl="0">
                <a:spcBef>
                  <a:spcPts val="0"/>
                </a:spcBef>
                <a:buNone/>
              </a:pPr>
              <a:r>
                <a:t/>
              </a:r>
              <a:endParaRPr/>
            </a:p>
          </p:txBody>
        </p:sp>
      </p:grpSp>
      <p:sp>
        <p:nvSpPr>
          <p:cNvPr id="436" name="Shape 436"/>
          <p:cNvSpPr txBox="1"/>
          <p:nvPr/>
        </p:nvSpPr>
        <p:spPr>
          <a:xfrm>
            <a:off x="7742450" y="0"/>
            <a:ext cx="1401600" cy="271500"/>
          </a:xfrm>
          <a:prstGeom prst="rect">
            <a:avLst/>
          </a:prstGeom>
          <a:solidFill>
            <a:srgbClr val="4285F3"/>
          </a:solidFill>
          <a:ln>
            <a:noFill/>
          </a:ln>
        </p:spPr>
        <p:txBody>
          <a:bodyPr anchorCtr="0" anchor="ctr" bIns="91425" lIns="91425" rIns="91425" tIns="91425">
            <a:noAutofit/>
          </a:bodyPr>
          <a:lstStyle/>
          <a:p>
            <a:pPr lvl="0" rtl="0" algn="ctr">
              <a:spcBef>
                <a:spcPts val="0"/>
              </a:spcBef>
              <a:buNone/>
            </a:pPr>
            <a:r>
              <a:rPr lang="en" sz="1000">
                <a:solidFill>
                  <a:srgbClr val="FFFFFF"/>
                </a:solidFill>
                <a:latin typeface="Roboto"/>
                <a:ea typeface="Roboto"/>
                <a:cs typeface="Roboto"/>
                <a:sym typeface="Roboto"/>
              </a:rPr>
              <a:t>Empowering Gen Z</a:t>
            </a: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Default - title 1">
      <a:dk1>
        <a:srgbClr val="000000"/>
      </a:dk1>
      <a:lt1>
        <a:srgbClr val="FFFFFF"/>
      </a:lt1>
      <a:dk2>
        <a:srgbClr val="000000"/>
      </a:dk2>
      <a:lt2>
        <a:srgbClr val="808080"/>
      </a:lt2>
      <a:accent1>
        <a:srgbClr val="BBE0E3"/>
      </a:accent1>
      <a:accent2>
        <a:srgbClr val="333399"/>
      </a:accent2>
      <a:accent3>
        <a:srgbClr val="FFFFFF"/>
      </a:accent3>
      <a:accent4>
        <a:srgbClr val="BBE0E3"/>
      </a:accent4>
      <a:accent5>
        <a:srgbClr val="333399"/>
      </a:accent5>
      <a:accent6>
        <a:srgbClr val="FFFFFF"/>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Default - title 1">
      <a:dk1>
        <a:srgbClr val="000000"/>
      </a:dk1>
      <a:lt1>
        <a:srgbClr val="FFFFFF"/>
      </a:lt1>
      <a:dk2>
        <a:srgbClr val="000000"/>
      </a:dk2>
      <a:lt2>
        <a:srgbClr val="808080"/>
      </a:lt2>
      <a:accent1>
        <a:srgbClr val="BBE0E3"/>
      </a:accent1>
      <a:accent2>
        <a:srgbClr val="333399"/>
      </a:accent2>
      <a:accent3>
        <a:srgbClr val="FFFFFF"/>
      </a:accent3>
      <a:accent4>
        <a:srgbClr val="BBE0E3"/>
      </a:accent4>
      <a:accent5>
        <a:srgbClr val="333399"/>
      </a:accent5>
      <a:accent6>
        <a:srgbClr val="FFFFFF"/>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Office Theme">
  <a:themeElements>
    <a:clrScheme name="Google">
      <a:dk1>
        <a:srgbClr val="222222"/>
      </a:dk1>
      <a:lt1>
        <a:srgbClr val="FFFFFF"/>
      </a:lt1>
      <a:dk2>
        <a:srgbClr val="464646"/>
      </a:dk2>
      <a:lt2>
        <a:srgbClr val="6E6E6E"/>
      </a:lt2>
      <a:accent1>
        <a:srgbClr val="3369E8"/>
      </a:accent1>
      <a:accent2>
        <a:srgbClr val="DB4437"/>
      </a:accent2>
      <a:accent3>
        <a:srgbClr val="EEB211"/>
      </a:accent3>
      <a:accent4>
        <a:srgbClr val="009925"/>
      </a:accent4>
      <a:accent5>
        <a:srgbClr val="0074B4"/>
      </a:accent5>
      <a:accent6>
        <a:srgbClr val="B1B1B1"/>
      </a:accent6>
      <a:hlink>
        <a:srgbClr val="3369E8"/>
      </a:hlink>
      <a:folHlink>
        <a:srgbClr val="3369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2_Custom Design">
  <a:themeElements>
    <a:clrScheme name="Default - obj 1">
      <a:dk1>
        <a:srgbClr val="000000"/>
      </a:dk1>
      <a:lt1>
        <a:srgbClr val="FFFFFF"/>
      </a:lt1>
      <a:dk2>
        <a:srgbClr val="000000"/>
      </a:dk2>
      <a:lt2>
        <a:srgbClr val="808080"/>
      </a:lt2>
      <a:accent1>
        <a:srgbClr val="BBE0E3"/>
      </a:accent1>
      <a:accent2>
        <a:srgbClr val="333399"/>
      </a:accent2>
      <a:accent3>
        <a:srgbClr val="FFFFFF"/>
      </a:accent3>
      <a:accent4>
        <a:srgbClr val="BBE0E3"/>
      </a:accent4>
      <a:accent5>
        <a:srgbClr val="333399"/>
      </a:accent5>
      <a:accent6>
        <a:srgbClr val="FFFFFF"/>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Custom Design">
  <a:themeElements>
    <a:clrScheme name="Default - blank 1">
      <a:dk1>
        <a:srgbClr val="000000"/>
      </a:dk1>
      <a:lt1>
        <a:srgbClr val="FFFFFF"/>
      </a:lt1>
      <a:dk2>
        <a:srgbClr val="000000"/>
      </a:dk2>
      <a:lt2>
        <a:srgbClr val="808080"/>
      </a:lt2>
      <a:accent1>
        <a:srgbClr val="3369E8"/>
      </a:accent1>
      <a:accent2>
        <a:srgbClr val="333399"/>
      </a:accent2>
      <a:accent3>
        <a:srgbClr val="FFFFFF"/>
      </a:accent3>
      <a:accent4>
        <a:srgbClr val="3369E8"/>
      </a:accent4>
      <a:accent5>
        <a:srgbClr val="333399"/>
      </a:accent5>
      <a:accent6>
        <a:srgbClr val="FFFFFF"/>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